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91" d="100"/>
          <a:sy n="91" d="100"/>
        </p:scale>
        <p:origin x="127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145691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3607950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460756-2CE2-4F8D-BE86-E53245FDDDAB}"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566036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460756-2CE2-4F8D-BE86-E53245FDDDAB}"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245035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460756-2CE2-4F8D-BE86-E53245FDDDAB}" type="datetimeFigureOut">
              <a:rPr lang="en-US" smtClean="0"/>
              <a:t>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524291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460756-2CE2-4F8D-BE86-E53245FDDDAB}" type="datetimeFigureOut">
              <a:rPr lang="en-US" smtClean="0"/>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2350256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60756-2CE2-4F8D-BE86-E53245FDDDAB}" type="datetimeFigureOut">
              <a:rPr lang="en-US" smtClean="0"/>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981243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460756-2CE2-4F8D-BE86-E53245FDDDAB}"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625823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460756-2CE2-4F8D-BE86-E53245FDDDAB}"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29504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163115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460756-2CE2-4F8D-BE86-E53245FDDDAB}"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465E-CD77-4E77-A09B-6B0032861831}" type="slidenum">
              <a:rPr lang="en-US" smtClean="0"/>
              <a:t>‹#›</a:t>
            </a:fld>
            <a:endParaRPr lang="en-US"/>
          </a:p>
        </p:txBody>
      </p:sp>
    </p:spTree>
    <p:extLst>
      <p:ext uri="{BB962C8B-B14F-4D97-AF65-F5344CB8AC3E}">
        <p14:creationId xmlns:p14="http://schemas.microsoft.com/office/powerpoint/2010/main" val="109625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60756-2CE2-4F8D-BE86-E53245FDDDAB}" type="datetimeFigureOut">
              <a:rPr lang="en-US" smtClean="0"/>
              <a:t>12/9/2018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9465E-CD77-4E77-A09B-6B0032861831}" type="slidenum">
              <a:rPr lang="en-US" smtClean="0"/>
              <a:t>‹#›</a:t>
            </a:fld>
            <a:endParaRPr lang="en-US"/>
          </a:p>
        </p:txBody>
      </p:sp>
    </p:spTree>
    <p:extLst>
      <p:ext uri="{BB962C8B-B14F-4D97-AF65-F5344CB8AC3E}">
        <p14:creationId xmlns:p14="http://schemas.microsoft.com/office/powerpoint/2010/main" val="1779094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4783F3-2935-43B7-B78C-4D5E4E6D2DDF}"/>
              </a:ext>
            </a:extLst>
          </p:cNvPr>
          <p:cNvSpPr txBox="1"/>
          <p:nvPr/>
        </p:nvSpPr>
        <p:spPr>
          <a:xfrm>
            <a:off x="0" y="1354790"/>
            <a:ext cx="9144000" cy="707886"/>
          </a:xfrm>
          <a:prstGeom prst="rect">
            <a:avLst/>
          </a:prstGeom>
          <a:noFill/>
        </p:spPr>
        <p:txBody>
          <a:bodyPr wrap="square" rtlCol="0">
            <a:spAutoFit/>
          </a:bodyPr>
          <a:lstStyle/>
          <a:p>
            <a:pPr algn="ctr"/>
            <a:r>
              <a:rPr lang="en-US" sz="4000" b="1" u="sng" dirty="0"/>
              <a:t>Christmas in Hebrews</a:t>
            </a:r>
          </a:p>
        </p:txBody>
      </p:sp>
      <p:sp>
        <p:nvSpPr>
          <p:cNvPr id="5" name="TextBox 4">
            <a:extLst>
              <a:ext uri="{FF2B5EF4-FFF2-40B4-BE49-F238E27FC236}">
                <a16:creationId xmlns:a16="http://schemas.microsoft.com/office/drawing/2014/main" id="{27C2574E-800E-46DD-86CE-5FE34FB2B300}"/>
              </a:ext>
            </a:extLst>
          </p:cNvPr>
          <p:cNvSpPr txBox="1"/>
          <p:nvPr/>
        </p:nvSpPr>
        <p:spPr>
          <a:xfrm>
            <a:off x="0" y="2328843"/>
            <a:ext cx="9144000" cy="2232021"/>
          </a:xfrm>
          <a:prstGeom prst="rect">
            <a:avLst/>
          </a:prstGeom>
          <a:noFill/>
        </p:spPr>
        <p:txBody>
          <a:bodyPr wrap="square" rtlCol="0">
            <a:spAutoFit/>
          </a:bodyPr>
          <a:lstStyle/>
          <a:p>
            <a:pPr>
              <a:lnSpc>
                <a:spcPct val="150000"/>
              </a:lnSpc>
            </a:pPr>
            <a:r>
              <a:rPr lang="en-US" sz="3200" b="1" dirty="0"/>
              <a:t>When He Again brings His firstborn into the world, He says, and all God’s angels must worship Him.</a:t>
            </a:r>
          </a:p>
          <a:p>
            <a:pPr>
              <a:lnSpc>
                <a:spcPct val="150000"/>
              </a:lnSpc>
            </a:pPr>
            <a:r>
              <a:rPr lang="en-US" sz="3200" b="1" dirty="0"/>
              <a:t>Hebrews 1:6</a:t>
            </a:r>
          </a:p>
        </p:txBody>
      </p:sp>
    </p:spTree>
    <p:extLst>
      <p:ext uri="{BB962C8B-B14F-4D97-AF65-F5344CB8AC3E}">
        <p14:creationId xmlns:p14="http://schemas.microsoft.com/office/powerpoint/2010/main" val="207485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86BEA0-2B6B-4A6E-8083-4AE165EE89AC}"/>
              </a:ext>
            </a:extLst>
          </p:cNvPr>
          <p:cNvSpPr txBox="1"/>
          <p:nvPr/>
        </p:nvSpPr>
        <p:spPr>
          <a:xfrm>
            <a:off x="0" y="1403167"/>
            <a:ext cx="9144000" cy="3709349"/>
          </a:xfrm>
          <a:prstGeom prst="rect">
            <a:avLst/>
          </a:prstGeom>
          <a:noFill/>
        </p:spPr>
        <p:txBody>
          <a:bodyPr wrap="square" rtlCol="0">
            <a:spAutoFit/>
          </a:bodyPr>
          <a:lstStyle/>
          <a:p>
            <a:pPr>
              <a:lnSpc>
                <a:spcPct val="150000"/>
              </a:lnSpc>
            </a:pPr>
            <a:r>
              <a:rPr lang="en-US" sz="3200" b="1" dirty="0"/>
              <a:t>The Word became flesh and took up residence among us.  We observed His glory, the glory as the One and Only Son from the Father, full of grace and truth.</a:t>
            </a:r>
          </a:p>
          <a:p>
            <a:pPr>
              <a:lnSpc>
                <a:spcPct val="150000"/>
              </a:lnSpc>
            </a:pPr>
            <a:r>
              <a:rPr lang="en-US" sz="3200" b="1" dirty="0"/>
              <a:t>John 1:14</a:t>
            </a:r>
          </a:p>
        </p:txBody>
      </p:sp>
    </p:spTree>
    <p:extLst>
      <p:ext uri="{BB962C8B-B14F-4D97-AF65-F5344CB8AC3E}">
        <p14:creationId xmlns:p14="http://schemas.microsoft.com/office/powerpoint/2010/main" val="932856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AC6B9A-5BFA-4E36-AC59-834ED9819802}"/>
              </a:ext>
            </a:extLst>
          </p:cNvPr>
          <p:cNvSpPr txBox="1"/>
          <p:nvPr/>
        </p:nvSpPr>
        <p:spPr>
          <a:xfrm>
            <a:off x="0" y="0"/>
            <a:ext cx="9144000" cy="5186676"/>
          </a:xfrm>
          <a:prstGeom prst="rect">
            <a:avLst/>
          </a:prstGeom>
          <a:noFill/>
        </p:spPr>
        <p:txBody>
          <a:bodyPr wrap="square" rtlCol="0">
            <a:spAutoFit/>
          </a:bodyPr>
          <a:lstStyle/>
          <a:p>
            <a:pPr>
              <a:lnSpc>
                <a:spcPct val="150000"/>
              </a:lnSpc>
            </a:pPr>
            <a:r>
              <a:rPr lang="en-US" sz="3200" b="1" dirty="0"/>
              <a:t>Therefore, as the Holy Spirit says:  Today, if you hear His voice, do not harden your hearts as in the rebellion, on the day of testing in the wilderness, where your fathers tested Me, tried Me, and saw My works for 40 years.  Therefore, I was provoked with that generation and said, “They always go astray in their hearts, and they have not known My ways.”</a:t>
            </a:r>
          </a:p>
        </p:txBody>
      </p:sp>
    </p:spTree>
    <p:extLst>
      <p:ext uri="{BB962C8B-B14F-4D97-AF65-F5344CB8AC3E}">
        <p14:creationId xmlns:p14="http://schemas.microsoft.com/office/powerpoint/2010/main" val="1772756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A644A8-2869-416B-B17A-13A21F0AE1E9}"/>
              </a:ext>
            </a:extLst>
          </p:cNvPr>
          <p:cNvSpPr txBox="1"/>
          <p:nvPr/>
        </p:nvSpPr>
        <p:spPr>
          <a:xfrm>
            <a:off x="0" y="466330"/>
            <a:ext cx="9144000" cy="5925340"/>
          </a:xfrm>
          <a:prstGeom prst="rect">
            <a:avLst/>
          </a:prstGeom>
          <a:noFill/>
        </p:spPr>
        <p:txBody>
          <a:bodyPr wrap="square" rtlCol="0">
            <a:spAutoFit/>
          </a:bodyPr>
          <a:lstStyle/>
          <a:p>
            <a:pPr>
              <a:lnSpc>
                <a:spcPct val="150000"/>
              </a:lnSpc>
            </a:pPr>
            <a:r>
              <a:rPr lang="en-US" sz="3200" b="1" dirty="0"/>
              <a:t>So I swore in My anger, they will not enter My rest.”  Watch out, brothers, so that there won’t be in any of you an evil, unbelieving heart that departs from the living God.  But encourage each other daily, while it is still called today, so that none of you is hardened by sin’s deception.  For we have become companions of the Messiah if we hold firmly until the end the reality that we had at the start. </a:t>
            </a:r>
          </a:p>
        </p:txBody>
      </p:sp>
    </p:spTree>
    <p:extLst>
      <p:ext uri="{BB962C8B-B14F-4D97-AF65-F5344CB8AC3E}">
        <p14:creationId xmlns:p14="http://schemas.microsoft.com/office/powerpoint/2010/main" val="3316333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59B5F9-C189-4D2C-AAC4-770D16A8B28F}"/>
              </a:ext>
            </a:extLst>
          </p:cNvPr>
          <p:cNvSpPr txBox="1"/>
          <p:nvPr/>
        </p:nvSpPr>
        <p:spPr>
          <a:xfrm>
            <a:off x="0" y="369172"/>
            <a:ext cx="9144000" cy="6488828"/>
          </a:xfrm>
          <a:prstGeom prst="rect">
            <a:avLst/>
          </a:prstGeom>
          <a:noFill/>
        </p:spPr>
        <p:txBody>
          <a:bodyPr wrap="square" rtlCol="0">
            <a:spAutoFit/>
          </a:bodyPr>
          <a:lstStyle/>
          <a:p>
            <a:pPr>
              <a:lnSpc>
                <a:spcPct val="150000"/>
              </a:lnSpc>
            </a:pPr>
            <a:r>
              <a:rPr lang="en-US" sz="2800" b="1" dirty="0"/>
              <a:t>As it is said:</a:t>
            </a:r>
          </a:p>
          <a:p>
            <a:pPr>
              <a:lnSpc>
                <a:spcPct val="150000"/>
              </a:lnSpc>
            </a:pPr>
            <a:r>
              <a:rPr lang="en-US" sz="2800" b="1" dirty="0"/>
              <a:t>Today, if you hear His voice, do not harden your hearts as in the rebellion.  For who heard and rebelled?  Wasn’t it really all who came out of Egypt under Moses?  And who was He provoked with for 40 years?  Was it not with those who sinned, whose bodies fell in the wilderness?  And who did he swear to that they would not enter His rest, if not those who disobeyed?  So we see that they were unable to enter because of unbelief.</a:t>
            </a:r>
          </a:p>
          <a:p>
            <a:pPr>
              <a:lnSpc>
                <a:spcPct val="150000"/>
              </a:lnSpc>
            </a:pPr>
            <a:r>
              <a:rPr lang="en-US" sz="2800" b="1" dirty="0"/>
              <a:t>Hebrews 3:7</a:t>
            </a:r>
          </a:p>
        </p:txBody>
      </p:sp>
    </p:spTree>
    <p:extLst>
      <p:ext uri="{BB962C8B-B14F-4D97-AF65-F5344CB8AC3E}">
        <p14:creationId xmlns:p14="http://schemas.microsoft.com/office/powerpoint/2010/main" val="685953985"/>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TotalTime>
  <Words>331</Words>
  <Application>Microsoft Office PowerPoint</Application>
  <PresentationFormat>On-screen Show (4:3)</PresentationFormat>
  <Paragraphs>10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ORBC</dc:creator>
  <cp:lastModifiedBy>ORBC</cp:lastModifiedBy>
  <cp:revision>7</cp:revision>
  <dcterms:created xsi:type="dcterms:W3CDTF">2018-11-04T16:40:56Z</dcterms:created>
  <dcterms:modified xsi:type="dcterms:W3CDTF">2018-12-09T16:58:16Z</dcterms:modified>
</cp:coreProperties>
</file>