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8" r:id="rId2"/>
    <p:sldId id="256" r:id="rId3"/>
    <p:sldId id="257" r:id="rId4"/>
    <p:sldId id="259" r:id="rId5"/>
    <p:sldId id="260" r:id="rId6"/>
    <p:sldId id="261" r:id="rId7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312" y="-9597"/>
            <a:ext cx="10086784" cy="779159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655" y="2725139"/>
            <a:ext cx="6409391" cy="1865809"/>
          </a:xfrm>
        </p:spPr>
        <p:txBody>
          <a:bodyPr anchor="b">
            <a:noAutofit/>
          </a:bodyPr>
          <a:lstStyle>
            <a:lvl1pPr algn="r">
              <a:defRPr sz="594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655" y="4590946"/>
            <a:ext cx="6409391" cy="124315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3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84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3060984"/>
            <a:ext cx="6982487" cy="2070125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9751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4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1496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1" y="2448668"/>
            <a:ext cx="3396920" cy="4398208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6124" y="2448669"/>
            <a:ext cx="3396921" cy="4398209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5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59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3304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3304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690880"/>
            <a:ext cx="6982485" cy="1496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418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90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1698418"/>
            <a:ext cx="3069200" cy="1448928"/>
          </a:xfrm>
        </p:spPr>
        <p:txBody>
          <a:bodyPr anchor="b">
            <a:normAutofit/>
          </a:bodyPr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403" y="583582"/>
            <a:ext cx="3724641" cy="626329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3147346"/>
            <a:ext cx="3069200" cy="2929042"/>
          </a:xfrm>
        </p:spPr>
        <p:txBody>
          <a:bodyPr>
            <a:normAutofit/>
          </a:bodyPr>
          <a:lstStyle>
            <a:lvl1pPr marL="0" indent="0">
              <a:buNone/>
              <a:defRPr sz="154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13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5440680"/>
            <a:ext cx="6982485" cy="642303"/>
          </a:xfrm>
        </p:spPr>
        <p:txBody>
          <a:bodyPr anchor="b">
            <a:normAutofit/>
          </a:bodyPr>
          <a:lstStyle>
            <a:lvl1pPr algn="l">
              <a:defRPr sz="26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59" y="690880"/>
            <a:ext cx="6982485" cy="4358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6082983"/>
            <a:ext cx="6982485" cy="763894"/>
          </a:xfrm>
        </p:spPr>
        <p:txBody>
          <a:bodyPr>
            <a:normAutofit/>
          </a:bodyPr>
          <a:lstStyle>
            <a:lvl1pPr marL="0" indent="0">
              <a:buNone/>
              <a:defRPr sz="132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5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38574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5066453"/>
            <a:ext cx="6982485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7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1182" y="4116493"/>
            <a:ext cx="5961784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066453"/>
            <a:ext cx="6982487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3406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2189587"/>
            <a:ext cx="6982487" cy="2941521"/>
          </a:xfrm>
        </p:spPr>
        <p:txBody>
          <a:bodyPr anchor="b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8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8582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33" y="690880"/>
            <a:ext cx="6975612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45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1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5043" y="690881"/>
            <a:ext cx="1076693" cy="59516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59" y="690881"/>
            <a:ext cx="5714529" cy="5951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0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313" y="-9597"/>
            <a:ext cx="10086786" cy="7791593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8669"/>
            <a:ext cx="6982485" cy="4398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5784" y="6846879"/>
            <a:ext cx="7525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560" y="6846879"/>
            <a:ext cx="5085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9144" y="6846879"/>
            <a:ext cx="56390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209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502920" rtl="0" eaLnBrk="1" latinLnBrk="0" hangingPunct="1">
        <a:spcBef>
          <a:spcPct val="0"/>
        </a:spcBef>
        <a:buNone/>
        <a:defRPr sz="39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190" indent="-37719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7245" indent="-314325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02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314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B56ACA-BE0A-4258-85A3-74D47DFF6BD5}"/>
              </a:ext>
            </a:extLst>
          </p:cNvPr>
          <p:cNvSpPr/>
          <p:nvPr/>
        </p:nvSpPr>
        <p:spPr>
          <a:xfrm>
            <a:off x="1695609" y="2940626"/>
            <a:ext cx="5212453" cy="1595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9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Welcome!</a:t>
            </a:r>
            <a:endParaRPr lang="en-US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6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8D0AC-B505-49F5-B205-B950841CF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5446" y="3129497"/>
            <a:ext cx="6850863" cy="1234684"/>
          </a:xfrm>
        </p:spPr>
        <p:txBody>
          <a:bodyPr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“GOD’S TAPESTRY”</a:t>
            </a:r>
          </a:p>
        </p:txBody>
      </p:sp>
    </p:spTree>
    <p:extLst>
      <p:ext uri="{BB962C8B-B14F-4D97-AF65-F5344CB8AC3E}">
        <p14:creationId xmlns:p14="http://schemas.microsoft.com/office/powerpoint/2010/main" val="222566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DE4536-D62B-4C35-B6B6-65489BED0BB0}"/>
              </a:ext>
            </a:extLst>
          </p:cNvPr>
          <p:cNvSpPr/>
          <p:nvPr/>
        </p:nvSpPr>
        <p:spPr>
          <a:xfrm>
            <a:off x="883226" y="1880022"/>
            <a:ext cx="7045037" cy="323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Jeremiah 33:3 (KJV)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 unto me, and I will answer thee, and show thee great and mighty things, which thou </a:t>
            </a:r>
            <a:r>
              <a:rPr lang="en-US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knowest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85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13326D-17DE-448B-BB06-A778D07699CB}"/>
              </a:ext>
            </a:extLst>
          </p:cNvPr>
          <p:cNvSpPr/>
          <p:nvPr/>
        </p:nvSpPr>
        <p:spPr>
          <a:xfrm>
            <a:off x="592282" y="1138856"/>
            <a:ext cx="7387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John 15:11-14 (NIV)</a:t>
            </a:r>
          </a:p>
          <a:p>
            <a:endParaRPr lang="en-US" sz="3200" dirty="0"/>
          </a:p>
          <a:p>
            <a:r>
              <a:rPr lang="en-US" sz="3200" dirty="0"/>
              <a:t>“As the Father has loved me, so have I loved you. Now remain in my love. If you keep my commands, you will remain in my love, just as I have kept my Father’s commands and remain in his love. I have told you this so that my joy may be in you and that your joy may be complete.</a:t>
            </a:r>
          </a:p>
        </p:txBody>
      </p:sp>
    </p:spTree>
    <p:extLst>
      <p:ext uri="{BB962C8B-B14F-4D97-AF65-F5344CB8AC3E}">
        <p14:creationId xmlns:p14="http://schemas.microsoft.com/office/powerpoint/2010/main" val="60827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5CA346-8E9E-4AF4-ACF1-994DF8C61139}"/>
              </a:ext>
            </a:extLst>
          </p:cNvPr>
          <p:cNvSpPr/>
          <p:nvPr/>
        </p:nvSpPr>
        <p:spPr>
          <a:xfrm>
            <a:off x="293793" y="3190008"/>
            <a:ext cx="7794121" cy="1031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6000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Colossians 2:1-15 (NIV)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39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C1C055-11DB-4CF3-B18D-3E4F2CE70821}"/>
              </a:ext>
            </a:extLst>
          </p:cNvPr>
          <p:cNvSpPr/>
          <p:nvPr/>
        </p:nvSpPr>
        <p:spPr>
          <a:xfrm>
            <a:off x="1833377" y="3370418"/>
            <a:ext cx="4527778" cy="1031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INVITATION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9431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53</Words>
  <Application>Microsoft Office PowerPoint</Application>
  <PresentationFormat>Custom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“GOD’S TAPESTRY”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Brunson</dc:creator>
  <cp:lastModifiedBy>ORBC</cp:lastModifiedBy>
  <cp:revision>2</cp:revision>
  <dcterms:created xsi:type="dcterms:W3CDTF">2018-12-02T07:09:07Z</dcterms:created>
  <dcterms:modified xsi:type="dcterms:W3CDTF">2018-12-02T16:39:02Z</dcterms:modified>
</cp:coreProperties>
</file>