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70" r:id="rId15"/>
    <p:sldId id="269" r:id="rId16"/>
  </p:sldIdLst>
  <p:sldSz cx="100584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1" d="100"/>
          <a:sy n="81" d="100"/>
        </p:scale>
        <p:origin x="115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9312" y="-9597"/>
            <a:ext cx="10086784" cy="7791593"/>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243655" y="2725139"/>
            <a:ext cx="6409391" cy="1865809"/>
          </a:xfrm>
        </p:spPr>
        <p:txBody>
          <a:bodyPr anchor="b">
            <a:noAutofit/>
          </a:bodyPr>
          <a:lstStyle>
            <a:lvl1pPr algn="r">
              <a:defRPr sz="594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243655" y="4590946"/>
            <a:ext cx="6409391" cy="1243152"/>
          </a:xfrm>
        </p:spPr>
        <p:txBody>
          <a:bodyPr anchor="t"/>
          <a:lstStyle>
            <a:lvl1pPr marL="0" indent="0" algn="r">
              <a:buNone/>
              <a:defRPr>
                <a:solidFill>
                  <a:schemeClr val="tx1">
                    <a:lumMod val="50000"/>
                    <a:lumOff val="50000"/>
                  </a:schemeClr>
                </a:solidFill>
              </a:defRPr>
            </a:lvl1pPr>
            <a:lvl2pPr marL="502920" indent="0" algn="ctr">
              <a:buNone/>
              <a:defRPr>
                <a:solidFill>
                  <a:schemeClr val="tx1">
                    <a:tint val="75000"/>
                  </a:schemeClr>
                </a:solidFill>
              </a:defRPr>
            </a:lvl2pPr>
            <a:lvl3pPr marL="1005840" indent="0" algn="ctr">
              <a:buNone/>
              <a:defRPr>
                <a:solidFill>
                  <a:schemeClr val="tx1">
                    <a:tint val="75000"/>
                  </a:schemeClr>
                </a:solidFill>
              </a:defRPr>
            </a:lvl3pPr>
            <a:lvl4pPr marL="1508760" indent="0" algn="ctr">
              <a:buNone/>
              <a:defRPr>
                <a:solidFill>
                  <a:schemeClr val="tx1">
                    <a:tint val="75000"/>
                  </a:schemeClr>
                </a:solidFill>
              </a:defRPr>
            </a:lvl4pPr>
            <a:lvl5pPr marL="2011680" indent="0" algn="ctr">
              <a:buNone/>
              <a:defRPr>
                <a:solidFill>
                  <a:schemeClr val="tx1">
                    <a:tint val="75000"/>
                  </a:schemeClr>
                </a:solidFill>
              </a:defRPr>
            </a:lvl5pPr>
            <a:lvl6pPr marL="2514600" indent="0" algn="ctr">
              <a:buNone/>
              <a:defRPr>
                <a:solidFill>
                  <a:schemeClr val="tx1">
                    <a:tint val="75000"/>
                  </a:schemeClr>
                </a:solidFill>
              </a:defRPr>
            </a:lvl6pPr>
            <a:lvl7pPr marL="3017520" indent="0" algn="ctr">
              <a:buNone/>
              <a:defRPr>
                <a:solidFill>
                  <a:schemeClr val="tx1">
                    <a:tint val="75000"/>
                  </a:schemeClr>
                </a:solidFill>
              </a:defRPr>
            </a:lvl7pPr>
            <a:lvl8pPr marL="3520440" indent="0" algn="ctr">
              <a:buNone/>
              <a:defRPr>
                <a:solidFill>
                  <a:schemeClr val="tx1">
                    <a:tint val="75000"/>
                  </a:schemeClr>
                </a:solidFill>
              </a:defRPr>
            </a:lvl8pPr>
            <a:lvl9pPr marL="402336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7194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96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2075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0558" y="3060984"/>
            <a:ext cx="6982487" cy="2070125"/>
          </a:xfrm>
        </p:spPr>
        <p:txBody>
          <a:bodyPr anchor="b"/>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0558" y="5131108"/>
            <a:ext cx="6982487" cy="975120"/>
          </a:xfrm>
        </p:spPr>
        <p:txBody>
          <a:bodyPr anchor="t"/>
          <a:lstStyle>
            <a:lvl1pPr marL="0" indent="0" algn="l">
              <a:buNone/>
              <a:defRPr sz="2200">
                <a:solidFill>
                  <a:schemeClr val="tx1"/>
                </a:solidFill>
              </a:defRPr>
            </a:lvl1pPr>
            <a:lvl2pPr marL="502920" indent="0">
              <a:buNone/>
              <a:defRPr sz="1980">
                <a:solidFill>
                  <a:schemeClr val="tx1">
                    <a:tint val="75000"/>
                  </a:schemeClr>
                </a:solidFill>
              </a:defRPr>
            </a:lvl2pPr>
            <a:lvl3pPr marL="1005840" indent="0">
              <a:buNone/>
              <a:defRPr sz="1760">
                <a:solidFill>
                  <a:schemeClr val="tx1">
                    <a:tint val="75000"/>
                  </a:schemeClr>
                </a:solidFill>
              </a:defRPr>
            </a:lvl3pPr>
            <a:lvl4pPr marL="1508760" indent="0">
              <a:buNone/>
              <a:defRPr sz="1540">
                <a:solidFill>
                  <a:schemeClr val="tx1">
                    <a:tint val="75000"/>
                  </a:schemeClr>
                </a:solidFill>
              </a:defRPr>
            </a:lvl4pPr>
            <a:lvl5pPr marL="2011680" indent="0">
              <a:buNone/>
              <a:defRPr sz="1540">
                <a:solidFill>
                  <a:schemeClr val="tx1">
                    <a:tint val="75000"/>
                  </a:schemeClr>
                </a:solidFill>
              </a:defRPr>
            </a:lvl5pPr>
            <a:lvl6pPr marL="2514600" indent="0">
              <a:buNone/>
              <a:defRPr sz="1540">
                <a:solidFill>
                  <a:schemeClr val="tx1">
                    <a:tint val="75000"/>
                  </a:schemeClr>
                </a:solidFill>
              </a:defRPr>
            </a:lvl6pPr>
            <a:lvl7pPr marL="3017520" indent="0">
              <a:buNone/>
              <a:defRPr sz="1540">
                <a:solidFill>
                  <a:schemeClr val="tx1">
                    <a:tint val="75000"/>
                  </a:schemeClr>
                </a:solidFill>
              </a:defRPr>
            </a:lvl7pPr>
            <a:lvl8pPr marL="3520440" indent="0">
              <a:buNone/>
              <a:defRPr sz="1540">
                <a:solidFill>
                  <a:schemeClr val="tx1">
                    <a:tint val="75000"/>
                  </a:schemeClr>
                </a:solidFill>
              </a:defRPr>
            </a:lvl8pPr>
            <a:lvl9pPr marL="4023360" indent="0">
              <a:buNone/>
              <a:defRPr sz="15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0641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70560" y="690880"/>
            <a:ext cx="6982485" cy="149690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70561" y="2448668"/>
            <a:ext cx="3396920" cy="4398208"/>
          </a:xfrm>
        </p:spPr>
        <p:txBody>
          <a:bodyPr>
            <a:normAutofit/>
          </a:bodyPr>
          <a:lstStyle>
            <a:lvl1pPr>
              <a:defRPr sz="1980"/>
            </a:lvl1pPr>
            <a:lvl2pPr>
              <a:defRPr sz="1760"/>
            </a:lvl2pPr>
            <a:lvl3pPr>
              <a:defRPr sz="1540"/>
            </a:lvl3pPr>
            <a:lvl4pPr>
              <a:defRPr sz="1320"/>
            </a:lvl4pPr>
            <a:lvl5pPr>
              <a:defRPr sz="1320"/>
            </a:lvl5pPr>
            <a:lvl6pPr>
              <a:defRPr sz="1320"/>
            </a:lvl6pPr>
            <a:lvl7pPr>
              <a:defRPr sz="1320"/>
            </a:lvl7pPr>
            <a:lvl8pPr>
              <a:defRPr sz="1320"/>
            </a:lvl8pPr>
            <a:lvl9pPr>
              <a:defRPr sz="132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56124" y="2448669"/>
            <a:ext cx="3396921" cy="4398209"/>
          </a:xfrm>
        </p:spPr>
        <p:txBody>
          <a:bodyPr>
            <a:normAutofit/>
          </a:bodyPr>
          <a:lstStyle>
            <a:lvl1pPr>
              <a:defRPr sz="1980"/>
            </a:lvl1pPr>
            <a:lvl2pPr>
              <a:defRPr sz="1760"/>
            </a:lvl2pPr>
            <a:lvl3pPr>
              <a:defRPr sz="1540"/>
            </a:lvl3pPr>
            <a:lvl4pPr>
              <a:defRPr sz="1320"/>
            </a:lvl4pPr>
            <a:lvl5pPr>
              <a:defRPr sz="1320"/>
            </a:lvl5pPr>
            <a:lvl6pPr>
              <a:defRPr sz="1320"/>
            </a:lvl6pPr>
            <a:lvl7pPr>
              <a:defRPr sz="1320"/>
            </a:lvl7pPr>
            <a:lvl8pPr>
              <a:defRPr sz="1320"/>
            </a:lvl8pPr>
            <a:lvl9pPr>
              <a:defRPr sz="132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851727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0560" y="690880"/>
            <a:ext cx="6982484" cy="1496907"/>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0559" y="2449114"/>
            <a:ext cx="3399739" cy="653097"/>
          </a:xfrm>
        </p:spPr>
        <p:txBody>
          <a:bodyPr anchor="b">
            <a:noAutofit/>
          </a:bodyPr>
          <a:lstStyle>
            <a:lvl1pPr marL="0" indent="0">
              <a:buNone/>
              <a:defRPr sz="2640" b="0"/>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Edit Master text styles</a:t>
            </a:r>
          </a:p>
        </p:txBody>
      </p:sp>
      <p:sp>
        <p:nvSpPr>
          <p:cNvPr id="4" name="Content Placeholder 3"/>
          <p:cNvSpPr>
            <a:spLocks noGrp="1"/>
          </p:cNvSpPr>
          <p:nvPr>
            <p:ph sz="half" idx="2"/>
          </p:nvPr>
        </p:nvSpPr>
        <p:spPr>
          <a:xfrm>
            <a:off x="670559" y="3102213"/>
            <a:ext cx="3399739" cy="37446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53304" y="2449114"/>
            <a:ext cx="3399739" cy="653097"/>
          </a:xfrm>
        </p:spPr>
        <p:txBody>
          <a:bodyPr anchor="b">
            <a:noAutofit/>
          </a:bodyPr>
          <a:lstStyle>
            <a:lvl1pPr marL="0" indent="0">
              <a:buNone/>
              <a:defRPr sz="2640" b="0"/>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Edit Master text styles</a:t>
            </a:r>
          </a:p>
        </p:txBody>
      </p:sp>
      <p:sp>
        <p:nvSpPr>
          <p:cNvPr id="6" name="Content Placeholder 5"/>
          <p:cNvSpPr>
            <a:spLocks noGrp="1"/>
          </p:cNvSpPr>
          <p:nvPr>
            <p:ph sz="quarter" idx="4"/>
          </p:nvPr>
        </p:nvSpPr>
        <p:spPr>
          <a:xfrm>
            <a:off x="4253304" y="3102213"/>
            <a:ext cx="3399739" cy="37446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546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0559" y="690880"/>
            <a:ext cx="6982485" cy="149690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783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1345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559" y="1698418"/>
            <a:ext cx="3069200" cy="1448928"/>
          </a:xfrm>
        </p:spPr>
        <p:txBody>
          <a:bodyPr anchor="b">
            <a:normAutofit/>
          </a:bodyPr>
          <a:lstStyle>
            <a:lvl1pPr>
              <a:defRPr sz="2200"/>
            </a:lvl1pPr>
          </a:lstStyle>
          <a:p>
            <a:r>
              <a:rPr lang="en-US"/>
              <a:t>Click to edit Master title style</a:t>
            </a:r>
            <a:endParaRPr lang="en-US" dirty="0"/>
          </a:p>
        </p:txBody>
      </p:sp>
      <p:sp>
        <p:nvSpPr>
          <p:cNvPr id="3" name="Content Placeholder 2"/>
          <p:cNvSpPr>
            <a:spLocks noGrp="1"/>
          </p:cNvSpPr>
          <p:nvPr>
            <p:ph idx="1"/>
          </p:nvPr>
        </p:nvSpPr>
        <p:spPr>
          <a:xfrm>
            <a:off x="3928403" y="583582"/>
            <a:ext cx="3724641" cy="626329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0559" y="3147346"/>
            <a:ext cx="3069200" cy="2929042"/>
          </a:xfrm>
        </p:spPr>
        <p:txBody>
          <a:bodyPr>
            <a:normAutofit/>
          </a:bodyPr>
          <a:lstStyle>
            <a:lvl1pPr marL="0" indent="0">
              <a:buNone/>
              <a:defRPr sz="154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91082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559" y="5440680"/>
            <a:ext cx="6982485" cy="642303"/>
          </a:xfrm>
        </p:spPr>
        <p:txBody>
          <a:bodyPr anchor="b">
            <a:normAutofit/>
          </a:bodyPr>
          <a:lstStyle>
            <a:lvl1pPr algn="l">
              <a:defRPr sz="264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0559" y="690880"/>
            <a:ext cx="6982485" cy="4358480"/>
          </a:xfrm>
        </p:spPr>
        <p:txBody>
          <a:bodyPr anchor="t">
            <a:normAutofit/>
          </a:bodyPr>
          <a:lstStyle>
            <a:lvl1pPr marL="0" indent="0" algn="ctr">
              <a:buNone/>
              <a:defRPr sz="1760"/>
            </a:lvl1pPr>
            <a:lvl2pPr marL="502920" indent="0">
              <a:buNone/>
              <a:defRPr sz="1760"/>
            </a:lvl2pPr>
            <a:lvl3pPr marL="1005840" indent="0">
              <a:buNone/>
              <a:defRPr sz="1760"/>
            </a:lvl3pPr>
            <a:lvl4pPr marL="1508760" indent="0">
              <a:buNone/>
              <a:defRPr sz="1760"/>
            </a:lvl4pPr>
            <a:lvl5pPr marL="2011680" indent="0">
              <a:buNone/>
              <a:defRPr sz="1760"/>
            </a:lvl5pPr>
            <a:lvl6pPr marL="2514600" indent="0">
              <a:buNone/>
              <a:defRPr sz="1760"/>
            </a:lvl6pPr>
            <a:lvl7pPr marL="3017520" indent="0">
              <a:buNone/>
              <a:defRPr sz="1760"/>
            </a:lvl7pPr>
            <a:lvl8pPr marL="3520440" indent="0">
              <a:buNone/>
              <a:defRPr sz="1760"/>
            </a:lvl8pPr>
            <a:lvl9pPr marL="4023360" indent="0">
              <a:buNone/>
              <a:defRPr sz="1760"/>
            </a:lvl9pPr>
          </a:lstStyle>
          <a:p>
            <a:r>
              <a:rPr lang="en-US"/>
              <a:t>Click icon to add picture</a:t>
            </a:r>
            <a:endParaRPr lang="en-US" dirty="0"/>
          </a:p>
        </p:txBody>
      </p:sp>
      <p:sp>
        <p:nvSpPr>
          <p:cNvPr id="4" name="Text Placeholder 3"/>
          <p:cNvSpPr>
            <a:spLocks noGrp="1"/>
          </p:cNvSpPr>
          <p:nvPr>
            <p:ph type="body" sz="half" idx="2"/>
          </p:nvPr>
        </p:nvSpPr>
        <p:spPr>
          <a:xfrm>
            <a:off x="670559" y="6082983"/>
            <a:ext cx="6982485" cy="763894"/>
          </a:xfrm>
        </p:spPr>
        <p:txBody>
          <a:bodyPr>
            <a:normAutofit/>
          </a:bodyPr>
          <a:lstStyle>
            <a:lvl1pPr marL="0" indent="0">
              <a:buNone/>
              <a:defRPr sz="1320"/>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9672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0560" y="690880"/>
            <a:ext cx="6982485" cy="3857413"/>
          </a:xfrm>
        </p:spPr>
        <p:txBody>
          <a:bodyPr anchor="ctr">
            <a:normAutofit/>
          </a:bodyPr>
          <a:lstStyle>
            <a:lvl1pPr algn="l">
              <a:defRPr sz="4840" b="0" cap="none"/>
            </a:lvl1pPr>
          </a:lstStyle>
          <a:p>
            <a:r>
              <a:rPr lang="en-US"/>
              <a:t>Click to edit Master title style</a:t>
            </a:r>
            <a:endParaRPr lang="en-US" dirty="0"/>
          </a:p>
        </p:txBody>
      </p:sp>
      <p:sp>
        <p:nvSpPr>
          <p:cNvPr id="3" name="Text Placeholder 2"/>
          <p:cNvSpPr>
            <a:spLocks noGrp="1"/>
          </p:cNvSpPr>
          <p:nvPr>
            <p:ph type="body" idx="1"/>
          </p:nvPr>
        </p:nvSpPr>
        <p:spPr>
          <a:xfrm>
            <a:off x="670560" y="5066453"/>
            <a:ext cx="6982485" cy="1780424"/>
          </a:xfrm>
        </p:spPr>
        <p:txBody>
          <a:bodyPr anchor="ctr">
            <a:normAutofit/>
          </a:bodyPr>
          <a:lstStyle>
            <a:lvl1pPr marL="0" indent="0" algn="l">
              <a:buNone/>
              <a:defRPr sz="1980">
                <a:solidFill>
                  <a:schemeClr val="tx1">
                    <a:lumMod val="75000"/>
                    <a:lumOff val="25000"/>
                  </a:schemeClr>
                </a:solidFill>
              </a:defRPr>
            </a:lvl1pPr>
            <a:lvl2pPr marL="502920" indent="0">
              <a:buNone/>
              <a:defRPr sz="1980">
                <a:solidFill>
                  <a:schemeClr val="tx1">
                    <a:tint val="75000"/>
                  </a:schemeClr>
                </a:solidFill>
              </a:defRPr>
            </a:lvl2pPr>
            <a:lvl3pPr marL="1005840" indent="0">
              <a:buNone/>
              <a:defRPr sz="1760">
                <a:solidFill>
                  <a:schemeClr val="tx1">
                    <a:tint val="75000"/>
                  </a:schemeClr>
                </a:solidFill>
              </a:defRPr>
            </a:lvl3pPr>
            <a:lvl4pPr marL="1508760" indent="0">
              <a:buNone/>
              <a:defRPr sz="1540">
                <a:solidFill>
                  <a:schemeClr val="tx1">
                    <a:tint val="75000"/>
                  </a:schemeClr>
                </a:solidFill>
              </a:defRPr>
            </a:lvl4pPr>
            <a:lvl5pPr marL="2011680" indent="0">
              <a:buNone/>
              <a:defRPr sz="1540">
                <a:solidFill>
                  <a:schemeClr val="tx1">
                    <a:tint val="75000"/>
                  </a:schemeClr>
                </a:solidFill>
              </a:defRPr>
            </a:lvl5pPr>
            <a:lvl6pPr marL="2514600" indent="0">
              <a:buNone/>
              <a:defRPr sz="1540">
                <a:solidFill>
                  <a:schemeClr val="tx1">
                    <a:tint val="75000"/>
                  </a:schemeClr>
                </a:solidFill>
              </a:defRPr>
            </a:lvl6pPr>
            <a:lvl7pPr marL="3017520" indent="0">
              <a:buNone/>
              <a:defRPr sz="1540">
                <a:solidFill>
                  <a:schemeClr val="tx1">
                    <a:tint val="75000"/>
                  </a:schemeClr>
                </a:solidFill>
              </a:defRPr>
            </a:lvl7pPr>
            <a:lvl8pPr marL="3520440" indent="0">
              <a:buNone/>
              <a:defRPr sz="1540">
                <a:solidFill>
                  <a:schemeClr val="tx1">
                    <a:tint val="75000"/>
                  </a:schemeClr>
                </a:solidFill>
              </a:defRPr>
            </a:lvl8pPr>
            <a:lvl9pPr marL="4023360" indent="0">
              <a:buNone/>
              <a:defRPr sz="15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6795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2374" y="690880"/>
            <a:ext cx="6679400" cy="3425613"/>
          </a:xfrm>
        </p:spPr>
        <p:txBody>
          <a:bodyPr anchor="ctr">
            <a:normAutofit/>
          </a:bodyPr>
          <a:lstStyle>
            <a:lvl1pPr algn="l">
              <a:defRPr sz="484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211182" y="4116493"/>
            <a:ext cx="5961784" cy="431800"/>
          </a:xfrm>
        </p:spPr>
        <p:txBody>
          <a:bodyPr anchor="ctr">
            <a:noAutofit/>
          </a:bodyPr>
          <a:lstStyle>
            <a:lvl1pPr marL="0" indent="0">
              <a:buFontTx/>
              <a:buNone/>
              <a:defRPr sz="1760">
                <a:solidFill>
                  <a:schemeClr val="tx1">
                    <a:lumMod val="50000"/>
                    <a:lumOff val="50000"/>
                  </a:schemeClr>
                </a:solidFill>
              </a:defRPr>
            </a:lvl1pPr>
            <a:lvl2pPr marL="502920" indent="0">
              <a:buFontTx/>
              <a:buNone/>
              <a:defRPr/>
            </a:lvl2pPr>
            <a:lvl3pPr marL="1005840" indent="0">
              <a:buFontTx/>
              <a:buNone/>
              <a:defRPr/>
            </a:lvl3pPr>
            <a:lvl4pPr marL="1508760" indent="0">
              <a:buFontTx/>
              <a:buNone/>
              <a:defRPr/>
            </a:lvl4pPr>
            <a:lvl5pPr marL="2011680" indent="0">
              <a:buFontTx/>
              <a:buNone/>
              <a:defRPr/>
            </a:lvl5pPr>
          </a:lstStyle>
          <a:p>
            <a:pPr lvl="0"/>
            <a:r>
              <a:rPr lang="en-US"/>
              <a:t>Edit Master text styles</a:t>
            </a:r>
          </a:p>
        </p:txBody>
      </p:sp>
      <p:sp>
        <p:nvSpPr>
          <p:cNvPr id="3" name="Text Placeholder 2"/>
          <p:cNvSpPr>
            <a:spLocks noGrp="1"/>
          </p:cNvSpPr>
          <p:nvPr>
            <p:ph type="body" idx="1"/>
          </p:nvPr>
        </p:nvSpPr>
        <p:spPr>
          <a:xfrm>
            <a:off x="670558" y="5066453"/>
            <a:ext cx="6982487" cy="1780424"/>
          </a:xfrm>
        </p:spPr>
        <p:txBody>
          <a:bodyPr anchor="ctr">
            <a:normAutofit/>
          </a:bodyPr>
          <a:lstStyle>
            <a:lvl1pPr marL="0" indent="0" algn="l">
              <a:buNone/>
              <a:defRPr sz="1980">
                <a:solidFill>
                  <a:schemeClr val="tx1">
                    <a:lumMod val="75000"/>
                    <a:lumOff val="25000"/>
                  </a:schemeClr>
                </a:solidFill>
              </a:defRPr>
            </a:lvl1pPr>
            <a:lvl2pPr marL="502920" indent="0">
              <a:buNone/>
              <a:defRPr sz="1980">
                <a:solidFill>
                  <a:schemeClr val="tx1">
                    <a:tint val="75000"/>
                  </a:schemeClr>
                </a:solidFill>
              </a:defRPr>
            </a:lvl2pPr>
            <a:lvl3pPr marL="1005840" indent="0">
              <a:buNone/>
              <a:defRPr sz="1760">
                <a:solidFill>
                  <a:schemeClr val="tx1">
                    <a:tint val="75000"/>
                  </a:schemeClr>
                </a:solidFill>
              </a:defRPr>
            </a:lvl3pPr>
            <a:lvl4pPr marL="1508760" indent="0">
              <a:buNone/>
              <a:defRPr sz="1540">
                <a:solidFill>
                  <a:schemeClr val="tx1">
                    <a:tint val="75000"/>
                  </a:schemeClr>
                </a:solidFill>
              </a:defRPr>
            </a:lvl4pPr>
            <a:lvl5pPr marL="2011680" indent="0">
              <a:buNone/>
              <a:defRPr sz="1540">
                <a:solidFill>
                  <a:schemeClr val="tx1">
                    <a:tint val="75000"/>
                  </a:schemeClr>
                </a:solidFill>
              </a:defRPr>
            </a:lvl5pPr>
            <a:lvl6pPr marL="2514600" indent="0">
              <a:buNone/>
              <a:defRPr sz="1540">
                <a:solidFill>
                  <a:schemeClr val="tx1">
                    <a:tint val="75000"/>
                  </a:schemeClr>
                </a:solidFill>
              </a:defRPr>
            </a:lvl6pPr>
            <a:lvl7pPr marL="3017520" indent="0">
              <a:buNone/>
              <a:defRPr sz="1540">
                <a:solidFill>
                  <a:schemeClr val="tx1">
                    <a:tint val="75000"/>
                  </a:schemeClr>
                </a:solidFill>
              </a:defRPr>
            </a:lvl7pPr>
            <a:lvl8pPr marL="3520440" indent="0">
              <a:buNone/>
              <a:defRPr sz="1540">
                <a:solidFill>
                  <a:schemeClr val="tx1">
                    <a:tint val="75000"/>
                  </a:schemeClr>
                </a:solidFill>
              </a:defRPr>
            </a:lvl8pPr>
            <a:lvl9pPr marL="4023360" indent="0">
              <a:buNone/>
              <a:defRPr sz="15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30983" y="895762"/>
            <a:ext cx="503051" cy="662746"/>
          </a:xfrm>
          <a:prstGeom prst="rect">
            <a:avLst/>
          </a:prstGeom>
        </p:spPr>
        <p:txBody>
          <a:bodyPr vert="horz" lIns="100584" tIns="50292" rIns="100584" bIns="50292" rtlCol="0" anchor="ctr">
            <a:noAutofit/>
          </a:bodyPr>
          <a:lstStyle/>
          <a:p>
            <a:pPr lvl="0"/>
            <a:r>
              <a:rPr lang="en-US" sz="8800" baseline="0" dirty="0">
                <a:ln w="3175" cmpd="sng">
                  <a:noFill/>
                </a:ln>
                <a:solidFill>
                  <a:schemeClr val="accent1"/>
                </a:solidFill>
                <a:effectLst/>
                <a:latin typeface="Arial"/>
              </a:rPr>
              <a:t>“</a:t>
            </a:r>
          </a:p>
        </p:txBody>
      </p:sp>
      <p:sp>
        <p:nvSpPr>
          <p:cNvPr id="25" name="TextBox 24"/>
          <p:cNvSpPr txBox="1"/>
          <p:nvPr/>
        </p:nvSpPr>
        <p:spPr>
          <a:xfrm>
            <a:off x="7422469" y="3271430"/>
            <a:ext cx="503051" cy="662746"/>
          </a:xfrm>
          <a:prstGeom prst="rect">
            <a:avLst/>
          </a:prstGeom>
        </p:spPr>
        <p:txBody>
          <a:bodyPr vert="horz" lIns="100584" tIns="50292" rIns="100584" bIns="50292" rtlCol="0" anchor="ctr">
            <a:noAutofit/>
          </a:bodyPr>
          <a:lstStyle/>
          <a:p>
            <a:pPr lvl="0"/>
            <a:r>
              <a:rPr lang="en-US" sz="88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22462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0558" y="2189587"/>
            <a:ext cx="6982487" cy="2941521"/>
          </a:xfrm>
        </p:spPr>
        <p:txBody>
          <a:bodyPr anchor="b">
            <a:normAutofit/>
          </a:bodyPr>
          <a:lstStyle>
            <a:lvl1pPr algn="l">
              <a:defRPr sz="4840" b="0" cap="none"/>
            </a:lvl1pPr>
          </a:lstStyle>
          <a:p>
            <a:r>
              <a:rPr lang="en-US"/>
              <a:t>Click to edit Master title style</a:t>
            </a:r>
            <a:endParaRPr lang="en-US" dirty="0"/>
          </a:p>
        </p:txBody>
      </p:sp>
      <p:sp>
        <p:nvSpPr>
          <p:cNvPr id="3" name="Text Placeholder 2"/>
          <p:cNvSpPr>
            <a:spLocks noGrp="1"/>
          </p:cNvSpPr>
          <p:nvPr>
            <p:ph type="body" idx="1"/>
          </p:nvPr>
        </p:nvSpPr>
        <p:spPr>
          <a:xfrm>
            <a:off x="670558" y="5131108"/>
            <a:ext cx="6982487" cy="1715769"/>
          </a:xfrm>
        </p:spPr>
        <p:txBody>
          <a:bodyPr anchor="t">
            <a:normAutofit/>
          </a:bodyPr>
          <a:lstStyle>
            <a:lvl1pPr marL="0" indent="0" algn="l">
              <a:buNone/>
              <a:defRPr sz="1980">
                <a:solidFill>
                  <a:schemeClr val="tx1">
                    <a:lumMod val="75000"/>
                    <a:lumOff val="25000"/>
                  </a:schemeClr>
                </a:solidFill>
              </a:defRPr>
            </a:lvl1pPr>
            <a:lvl2pPr marL="502920" indent="0">
              <a:buNone/>
              <a:defRPr sz="1980">
                <a:solidFill>
                  <a:schemeClr val="tx1">
                    <a:tint val="75000"/>
                  </a:schemeClr>
                </a:solidFill>
              </a:defRPr>
            </a:lvl2pPr>
            <a:lvl3pPr marL="1005840" indent="0">
              <a:buNone/>
              <a:defRPr sz="1760">
                <a:solidFill>
                  <a:schemeClr val="tx1">
                    <a:tint val="75000"/>
                  </a:schemeClr>
                </a:solidFill>
              </a:defRPr>
            </a:lvl3pPr>
            <a:lvl4pPr marL="1508760" indent="0">
              <a:buNone/>
              <a:defRPr sz="1540">
                <a:solidFill>
                  <a:schemeClr val="tx1">
                    <a:tint val="75000"/>
                  </a:schemeClr>
                </a:solidFill>
              </a:defRPr>
            </a:lvl4pPr>
            <a:lvl5pPr marL="2011680" indent="0">
              <a:buNone/>
              <a:defRPr sz="1540">
                <a:solidFill>
                  <a:schemeClr val="tx1">
                    <a:tint val="75000"/>
                  </a:schemeClr>
                </a:solidFill>
              </a:defRPr>
            </a:lvl5pPr>
            <a:lvl6pPr marL="2514600" indent="0">
              <a:buNone/>
              <a:defRPr sz="1540">
                <a:solidFill>
                  <a:schemeClr val="tx1">
                    <a:tint val="75000"/>
                  </a:schemeClr>
                </a:solidFill>
              </a:defRPr>
            </a:lvl6pPr>
            <a:lvl7pPr marL="3017520" indent="0">
              <a:buNone/>
              <a:defRPr sz="1540">
                <a:solidFill>
                  <a:schemeClr val="tx1">
                    <a:tint val="75000"/>
                  </a:schemeClr>
                </a:solidFill>
              </a:defRPr>
            </a:lvl7pPr>
            <a:lvl8pPr marL="3520440" indent="0">
              <a:buNone/>
              <a:defRPr sz="1540">
                <a:solidFill>
                  <a:schemeClr val="tx1">
                    <a:tint val="75000"/>
                  </a:schemeClr>
                </a:solidFill>
              </a:defRPr>
            </a:lvl8pPr>
            <a:lvl9pPr marL="4023360" indent="0">
              <a:buNone/>
              <a:defRPr sz="15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2666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2374" y="690880"/>
            <a:ext cx="6679400" cy="3425613"/>
          </a:xfrm>
        </p:spPr>
        <p:txBody>
          <a:bodyPr anchor="ctr">
            <a:normAutofit/>
          </a:bodyPr>
          <a:lstStyle>
            <a:lvl1pPr algn="l">
              <a:defRPr sz="484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0557" y="4548294"/>
            <a:ext cx="6982488" cy="582814"/>
          </a:xfrm>
        </p:spPr>
        <p:txBody>
          <a:bodyPr anchor="b">
            <a:noAutofit/>
          </a:bodyPr>
          <a:lstStyle>
            <a:lvl1pPr marL="0" indent="0">
              <a:buFontTx/>
              <a:buNone/>
              <a:defRPr sz="2640">
                <a:solidFill>
                  <a:schemeClr val="tx1">
                    <a:lumMod val="75000"/>
                    <a:lumOff val="25000"/>
                  </a:schemeClr>
                </a:solidFill>
              </a:defRPr>
            </a:lvl1pPr>
            <a:lvl2pPr marL="502920" indent="0">
              <a:buFontTx/>
              <a:buNone/>
              <a:defRPr/>
            </a:lvl2pPr>
            <a:lvl3pPr marL="1005840" indent="0">
              <a:buFontTx/>
              <a:buNone/>
              <a:defRPr/>
            </a:lvl3pPr>
            <a:lvl4pPr marL="1508760" indent="0">
              <a:buFontTx/>
              <a:buNone/>
              <a:defRPr/>
            </a:lvl4pPr>
            <a:lvl5pPr marL="2011680" indent="0">
              <a:buFontTx/>
              <a:buNone/>
              <a:defRPr/>
            </a:lvl5pPr>
          </a:lstStyle>
          <a:p>
            <a:pPr lvl="0"/>
            <a:r>
              <a:rPr lang="en-US"/>
              <a:t>Edit Master text styles</a:t>
            </a:r>
          </a:p>
        </p:txBody>
      </p:sp>
      <p:sp>
        <p:nvSpPr>
          <p:cNvPr id="3" name="Text Placeholder 2"/>
          <p:cNvSpPr>
            <a:spLocks noGrp="1"/>
          </p:cNvSpPr>
          <p:nvPr>
            <p:ph type="body" idx="1"/>
          </p:nvPr>
        </p:nvSpPr>
        <p:spPr>
          <a:xfrm>
            <a:off x="670558" y="5131108"/>
            <a:ext cx="6982487" cy="1715769"/>
          </a:xfrm>
        </p:spPr>
        <p:txBody>
          <a:bodyPr anchor="t">
            <a:normAutofit/>
          </a:bodyPr>
          <a:lstStyle>
            <a:lvl1pPr marL="0" indent="0" algn="l">
              <a:buNone/>
              <a:defRPr sz="1980">
                <a:solidFill>
                  <a:schemeClr val="tx1">
                    <a:lumMod val="50000"/>
                    <a:lumOff val="50000"/>
                  </a:schemeClr>
                </a:solidFill>
              </a:defRPr>
            </a:lvl1pPr>
            <a:lvl2pPr marL="502920" indent="0">
              <a:buNone/>
              <a:defRPr sz="1980">
                <a:solidFill>
                  <a:schemeClr val="tx1">
                    <a:tint val="75000"/>
                  </a:schemeClr>
                </a:solidFill>
              </a:defRPr>
            </a:lvl2pPr>
            <a:lvl3pPr marL="1005840" indent="0">
              <a:buNone/>
              <a:defRPr sz="1760">
                <a:solidFill>
                  <a:schemeClr val="tx1">
                    <a:tint val="75000"/>
                  </a:schemeClr>
                </a:solidFill>
              </a:defRPr>
            </a:lvl3pPr>
            <a:lvl4pPr marL="1508760" indent="0">
              <a:buNone/>
              <a:defRPr sz="1540">
                <a:solidFill>
                  <a:schemeClr val="tx1">
                    <a:tint val="75000"/>
                  </a:schemeClr>
                </a:solidFill>
              </a:defRPr>
            </a:lvl4pPr>
            <a:lvl5pPr marL="2011680" indent="0">
              <a:buNone/>
              <a:defRPr sz="1540">
                <a:solidFill>
                  <a:schemeClr val="tx1">
                    <a:tint val="75000"/>
                  </a:schemeClr>
                </a:solidFill>
              </a:defRPr>
            </a:lvl5pPr>
            <a:lvl6pPr marL="2514600" indent="0">
              <a:buNone/>
              <a:defRPr sz="1540">
                <a:solidFill>
                  <a:schemeClr val="tx1">
                    <a:tint val="75000"/>
                  </a:schemeClr>
                </a:solidFill>
              </a:defRPr>
            </a:lvl6pPr>
            <a:lvl7pPr marL="3017520" indent="0">
              <a:buNone/>
              <a:defRPr sz="1540">
                <a:solidFill>
                  <a:schemeClr val="tx1">
                    <a:tint val="75000"/>
                  </a:schemeClr>
                </a:solidFill>
              </a:defRPr>
            </a:lvl7pPr>
            <a:lvl8pPr marL="3520440" indent="0">
              <a:buNone/>
              <a:defRPr sz="1540">
                <a:solidFill>
                  <a:schemeClr val="tx1">
                    <a:tint val="75000"/>
                  </a:schemeClr>
                </a:solidFill>
              </a:defRPr>
            </a:lvl8pPr>
            <a:lvl9pPr marL="4023360" indent="0">
              <a:buNone/>
              <a:defRPr sz="15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30983" y="895762"/>
            <a:ext cx="503051" cy="662746"/>
          </a:xfrm>
          <a:prstGeom prst="rect">
            <a:avLst/>
          </a:prstGeom>
        </p:spPr>
        <p:txBody>
          <a:bodyPr vert="horz" lIns="100584" tIns="50292" rIns="100584" bIns="50292" rtlCol="0" anchor="ctr">
            <a:noAutofit/>
          </a:bodyPr>
          <a:lstStyle/>
          <a:p>
            <a:pPr lvl="0"/>
            <a:r>
              <a:rPr lang="en-US" sz="8800" baseline="0" dirty="0">
                <a:ln w="3175" cmpd="sng">
                  <a:noFill/>
                </a:ln>
                <a:solidFill>
                  <a:schemeClr val="accent1"/>
                </a:solidFill>
                <a:effectLst/>
                <a:latin typeface="Arial"/>
              </a:rPr>
              <a:t>“</a:t>
            </a:r>
          </a:p>
        </p:txBody>
      </p:sp>
      <p:sp>
        <p:nvSpPr>
          <p:cNvPr id="25" name="TextBox 24"/>
          <p:cNvSpPr txBox="1"/>
          <p:nvPr/>
        </p:nvSpPr>
        <p:spPr>
          <a:xfrm>
            <a:off x="7422469" y="3271430"/>
            <a:ext cx="503051" cy="662746"/>
          </a:xfrm>
          <a:prstGeom prst="rect">
            <a:avLst/>
          </a:prstGeom>
        </p:spPr>
        <p:txBody>
          <a:bodyPr vert="horz" lIns="100584" tIns="50292" rIns="100584" bIns="50292" rtlCol="0" anchor="ctr">
            <a:noAutofit/>
          </a:bodyPr>
          <a:lstStyle/>
          <a:p>
            <a:pPr lvl="0"/>
            <a:r>
              <a:rPr lang="en-US" sz="88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63075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77433" y="690880"/>
            <a:ext cx="6975612" cy="3425613"/>
          </a:xfrm>
        </p:spPr>
        <p:txBody>
          <a:bodyPr anchor="ctr">
            <a:normAutofit/>
          </a:bodyPr>
          <a:lstStyle>
            <a:lvl1pPr algn="l">
              <a:defRPr sz="484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0557" y="4548294"/>
            <a:ext cx="6982488" cy="582814"/>
          </a:xfrm>
        </p:spPr>
        <p:txBody>
          <a:bodyPr anchor="b">
            <a:noAutofit/>
          </a:bodyPr>
          <a:lstStyle>
            <a:lvl1pPr marL="0" indent="0">
              <a:buFontTx/>
              <a:buNone/>
              <a:defRPr sz="2640">
                <a:solidFill>
                  <a:schemeClr val="accent1"/>
                </a:solidFill>
              </a:defRPr>
            </a:lvl1pPr>
            <a:lvl2pPr marL="502920" indent="0">
              <a:buFontTx/>
              <a:buNone/>
              <a:defRPr/>
            </a:lvl2pPr>
            <a:lvl3pPr marL="1005840" indent="0">
              <a:buFontTx/>
              <a:buNone/>
              <a:defRPr/>
            </a:lvl3pPr>
            <a:lvl4pPr marL="1508760" indent="0">
              <a:buFontTx/>
              <a:buNone/>
              <a:defRPr/>
            </a:lvl4pPr>
            <a:lvl5pPr marL="2011680" indent="0">
              <a:buFontTx/>
              <a:buNone/>
              <a:defRPr/>
            </a:lvl5pPr>
          </a:lstStyle>
          <a:p>
            <a:pPr lvl="0"/>
            <a:r>
              <a:rPr lang="en-US"/>
              <a:t>Edit Master text styles</a:t>
            </a:r>
          </a:p>
        </p:txBody>
      </p:sp>
      <p:sp>
        <p:nvSpPr>
          <p:cNvPr id="3" name="Text Placeholder 2"/>
          <p:cNvSpPr>
            <a:spLocks noGrp="1"/>
          </p:cNvSpPr>
          <p:nvPr>
            <p:ph type="body" idx="1"/>
          </p:nvPr>
        </p:nvSpPr>
        <p:spPr>
          <a:xfrm>
            <a:off x="670558" y="5131108"/>
            <a:ext cx="6982487" cy="1715769"/>
          </a:xfrm>
        </p:spPr>
        <p:txBody>
          <a:bodyPr anchor="t">
            <a:normAutofit/>
          </a:bodyPr>
          <a:lstStyle>
            <a:lvl1pPr marL="0" indent="0" algn="l">
              <a:buNone/>
              <a:defRPr sz="1980">
                <a:solidFill>
                  <a:schemeClr val="tx1">
                    <a:lumMod val="50000"/>
                    <a:lumOff val="50000"/>
                  </a:schemeClr>
                </a:solidFill>
              </a:defRPr>
            </a:lvl1pPr>
            <a:lvl2pPr marL="502920" indent="0">
              <a:buNone/>
              <a:defRPr sz="1980">
                <a:solidFill>
                  <a:schemeClr val="tx1">
                    <a:tint val="75000"/>
                  </a:schemeClr>
                </a:solidFill>
              </a:defRPr>
            </a:lvl2pPr>
            <a:lvl3pPr marL="1005840" indent="0">
              <a:buNone/>
              <a:defRPr sz="1760">
                <a:solidFill>
                  <a:schemeClr val="tx1">
                    <a:tint val="75000"/>
                  </a:schemeClr>
                </a:solidFill>
              </a:defRPr>
            </a:lvl3pPr>
            <a:lvl4pPr marL="1508760" indent="0">
              <a:buNone/>
              <a:defRPr sz="1540">
                <a:solidFill>
                  <a:schemeClr val="tx1">
                    <a:tint val="75000"/>
                  </a:schemeClr>
                </a:solidFill>
              </a:defRPr>
            </a:lvl4pPr>
            <a:lvl5pPr marL="2011680" indent="0">
              <a:buNone/>
              <a:defRPr sz="1540">
                <a:solidFill>
                  <a:schemeClr val="tx1">
                    <a:tint val="75000"/>
                  </a:schemeClr>
                </a:solidFill>
              </a:defRPr>
            </a:lvl5pPr>
            <a:lvl6pPr marL="2514600" indent="0">
              <a:buNone/>
              <a:defRPr sz="1540">
                <a:solidFill>
                  <a:schemeClr val="tx1">
                    <a:tint val="75000"/>
                  </a:schemeClr>
                </a:solidFill>
              </a:defRPr>
            </a:lvl6pPr>
            <a:lvl7pPr marL="3017520" indent="0">
              <a:buNone/>
              <a:defRPr sz="1540">
                <a:solidFill>
                  <a:schemeClr val="tx1">
                    <a:tint val="75000"/>
                  </a:schemeClr>
                </a:solidFill>
              </a:defRPr>
            </a:lvl7pPr>
            <a:lvl8pPr marL="3520440" indent="0">
              <a:buNone/>
              <a:defRPr sz="1540">
                <a:solidFill>
                  <a:schemeClr val="tx1">
                    <a:tint val="75000"/>
                  </a:schemeClr>
                </a:solidFill>
              </a:defRPr>
            </a:lvl8pPr>
            <a:lvl9pPr marL="4023360" indent="0">
              <a:buNone/>
              <a:defRPr sz="15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6985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622015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5043" y="690881"/>
            <a:ext cx="1076693" cy="5951644"/>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0559" y="690881"/>
            <a:ext cx="5714529" cy="5951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1066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17" name="Group 16"/>
          <p:cNvGrpSpPr/>
          <p:nvPr/>
        </p:nvGrpSpPr>
        <p:grpSpPr>
          <a:xfrm>
            <a:off x="-9313" y="-9597"/>
            <a:ext cx="10086786" cy="7791593"/>
            <a:chOff x="-8467" y="-8468"/>
            <a:chExt cx="9169805" cy="6874935"/>
          </a:xfrm>
        </p:grpSpPr>
        <p:cxnSp>
          <p:nvCxnSpPr>
            <p:cNvPr id="7" name="Straight Connector 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0560" y="690880"/>
            <a:ext cx="6982484" cy="149690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0559" y="2448669"/>
            <a:ext cx="6982485" cy="439820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45784" y="6846879"/>
            <a:ext cx="752545"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B61BEF0D-F0BB-DE4B-95CE-6DB70DBA9567}" type="datetimeFigureOut">
              <a:rPr lang="en-US" smtClean="0"/>
              <a:pPr/>
              <a:t>1/13/2019</a:t>
            </a:fld>
            <a:endParaRPr lang="en-US" dirty="0"/>
          </a:p>
        </p:txBody>
      </p:sp>
      <p:sp>
        <p:nvSpPr>
          <p:cNvPr id="5" name="Footer Placeholder 4"/>
          <p:cNvSpPr>
            <a:spLocks noGrp="1"/>
          </p:cNvSpPr>
          <p:nvPr>
            <p:ph type="ftr" sz="quarter" idx="3"/>
          </p:nvPr>
        </p:nvSpPr>
        <p:spPr>
          <a:xfrm>
            <a:off x="670560" y="6846879"/>
            <a:ext cx="5085270" cy="413808"/>
          </a:xfrm>
          <a:prstGeom prst="rect">
            <a:avLst/>
          </a:prstGeom>
        </p:spPr>
        <p:txBody>
          <a:bodyPr vert="horz" lIns="91440" tIns="45720" rIns="91440" bIns="45720" rtlCol="0" anchor="ctr"/>
          <a:lstStyle>
            <a:lvl1pPr algn="l">
              <a:defRPr sz="99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089144" y="6846879"/>
            <a:ext cx="563902" cy="413808"/>
          </a:xfrm>
          <a:prstGeom prst="rect">
            <a:avLst/>
          </a:prstGeom>
        </p:spPr>
        <p:txBody>
          <a:bodyPr vert="horz" lIns="91440" tIns="45720" rIns="91440" bIns="45720" rtlCol="0" anchor="ctr"/>
          <a:lstStyle>
            <a:lvl1pPr algn="r">
              <a:defRPr sz="99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7369339"/>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502920" rtl="0" eaLnBrk="1" latinLnBrk="0" hangingPunct="1">
        <a:spcBef>
          <a:spcPct val="0"/>
        </a:spcBef>
        <a:buNone/>
        <a:defRPr sz="396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77190" indent="-377190" algn="l" defTabSz="502920" rtl="0" eaLnBrk="1" latinLnBrk="0" hangingPunct="1">
        <a:spcBef>
          <a:spcPts val="1100"/>
        </a:spcBef>
        <a:spcAft>
          <a:spcPts val="0"/>
        </a:spcAft>
        <a:buClr>
          <a:schemeClr val="accent1"/>
        </a:buClr>
        <a:buSzPct val="80000"/>
        <a:buFont typeface="Wingdings 3" charset="2"/>
        <a:buChar char=""/>
        <a:defRPr sz="1980" kern="1200">
          <a:solidFill>
            <a:schemeClr val="tx1">
              <a:lumMod val="75000"/>
              <a:lumOff val="25000"/>
            </a:schemeClr>
          </a:solidFill>
          <a:latin typeface="+mn-lt"/>
          <a:ea typeface="+mn-ea"/>
          <a:cs typeface="+mn-cs"/>
        </a:defRPr>
      </a:lvl1pPr>
      <a:lvl2pPr marL="817245" indent="-314325" algn="l" defTabSz="502920" rtl="0" eaLnBrk="1" latinLnBrk="0" hangingPunct="1">
        <a:spcBef>
          <a:spcPts val="1100"/>
        </a:spcBef>
        <a:spcAft>
          <a:spcPts val="0"/>
        </a:spcAft>
        <a:buClr>
          <a:schemeClr val="accent1"/>
        </a:buClr>
        <a:buSzPct val="80000"/>
        <a:buFont typeface="Wingdings 3" charset="2"/>
        <a:buChar char=""/>
        <a:defRPr sz="1760" kern="1200">
          <a:solidFill>
            <a:schemeClr val="tx1">
              <a:lumMod val="75000"/>
              <a:lumOff val="25000"/>
            </a:schemeClr>
          </a:solidFill>
          <a:latin typeface="+mn-lt"/>
          <a:ea typeface="+mn-ea"/>
          <a:cs typeface="+mn-cs"/>
        </a:defRPr>
      </a:lvl2pPr>
      <a:lvl3pPr marL="1257300" indent="-251460" algn="l" defTabSz="502920" rtl="0" eaLnBrk="1" latinLnBrk="0" hangingPunct="1">
        <a:spcBef>
          <a:spcPts val="1100"/>
        </a:spcBef>
        <a:spcAft>
          <a:spcPts val="0"/>
        </a:spcAft>
        <a:buClr>
          <a:schemeClr val="accent1"/>
        </a:buClr>
        <a:buSzPct val="80000"/>
        <a:buFont typeface="Wingdings 3" charset="2"/>
        <a:buChar char=""/>
        <a:defRPr sz="1540" kern="1200">
          <a:solidFill>
            <a:schemeClr val="tx1">
              <a:lumMod val="75000"/>
              <a:lumOff val="25000"/>
            </a:schemeClr>
          </a:solidFill>
          <a:latin typeface="+mn-lt"/>
          <a:ea typeface="+mn-ea"/>
          <a:cs typeface="+mn-cs"/>
        </a:defRPr>
      </a:lvl3pPr>
      <a:lvl4pPr marL="1760220" indent="-251460" algn="l" defTabSz="502920" rtl="0" eaLnBrk="1" latinLnBrk="0" hangingPunct="1">
        <a:spcBef>
          <a:spcPts val="1100"/>
        </a:spcBef>
        <a:spcAft>
          <a:spcPts val="0"/>
        </a:spcAft>
        <a:buClr>
          <a:schemeClr val="accent1"/>
        </a:buClr>
        <a:buSzPct val="80000"/>
        <a:buFont typeface="Wingdings 3" charset="2"/>
        <a:buChar char=""/>
        <a:defRPr sz="1320" kern="1200">
          <a:solidFill>
            <a:schemeClr val="tx1">
              <a:lumMod val="75000"/>
              <a:lumOff val="25000"/>
            </a:schemeClr>
          </a:solidFill>
          <a:latin typeface="+mn-lt"/>
          <a:ea typeface="+mn-ea"/>
          <a:cs typeface="+mn-cs"/>
        </a:defRPr>
      </a:lvl4pPr>
      <a:lvl5pPr marL="2263140" indent="-251460" algn="l" defTabSz="502920" rtl="0" eaLnBrk="1" latinLnBrk="0" hangingPunct="1">
        <a:spcBef>
          <a:spcPts val="1100"/>
        </a:spcBef>
        <a:spcAft>
          <a:spcPts val="0"/>
        </a:spcAft>
        <a:buClr>
          <a:schemeClr val="accent1"/>
        </a:buClr>
        <a:buSzPct val="80000"/>
        <a:buFont typeface="Wingdings 3" charset="2"/>
        <a:buChar char=""/>
        <a:defRPr sz="1320" kern="1200">
          <a:solidFill>
            <a:schemeClr val="tx1">
              <a:lumMod val="75000"/>
              <a:lumOff val="25000"/>
            </a:schemeClr>
          </a:solidFill>
          <a:latin typeface="+mn-lt"/>
          <a:ea typeface="+mn-ea"/>
          <a:cs typeface="+mn-cs"/>
        </a:defRPr>
      </a:lvl5pPr>
      <a:lvl6pPr marL="2766060" indent="-251460" algn="l" defTabSz="502920" rtl="0" eaLnBrk="1" latinLnBrk="0" hangingPunct="1">
        <a:spcBef>
          <a:spcPts val="1100"/>
        </a:spcBef>
        <a:spcAft>
          <a:spcPts val="0"/>
        </a:spcAft>
        <a:buClr>
          <a:schemeClr val="accent1"/>
        </a:buClr>
        <a:buSzPct val="80000"/>
        <a:buFont typeface="Wingdings 3" charset="2"/>
        <a:buChar char=""/>
        <a:defRPr sz="1320" kern="1200">
          <a:solidFill>
            <a:schemeClr val="tx1">
              <a:lumMod val="75000"/>
              <a:lumOff val="25000"/>
            </a:schemeClr>
          </a:solidFill>
          <a:latin typeface="+mn-lt"/>
          <a:ea typeface="+mn-ea"/>
          <a:cs typeface="+mn-cs"/>
        </a:defRPr>
      </a:lvl6pPr>
      <a:lvl7pPr marL="3268980" indent="-251460" algn="l" defTabSz="502920" rtl="0" eaLnBrk="1" latinLnBrk="0" hangingPunct="1">
        <a:spcBef>
          <a:spcPts val="1100"/>
        </a:spcBef>
        <a:spcAft>
          <a:spcPts val="0"/>
        </a:spcAft>
        <a:buClr>
          <a:schemeClr val="accent1"/>
        </a:buClr>
        <a:buSzPct val="80000"/>
        <a:buFont typeface="Wingdings 3" charset="2"/>
        <a:buChar char=""/>
        <a:defRPr sz="1320" kern="1200">
          <a:solidFill>
            <a:schemeClr val="tx1">
              <a:lumMod val="75000"/>
              <a:lumOff val="25000"/>
            </a:schemeClr>
          </a:solidFill>
          <a:latin typeface="+mn-lt"/>
          <a:ea typeface="+mn-ea"/>
          <a:cs typeface="+mn-cs"/>
        </a:defRPr>
      </a:lvl7pPr>
      <a:lvl8pPr marL="3771900" indent="-251460" algn="l" defTabSz="502920" rtl="0" eaLnBrk="1" latinLnBrk="0" hangingPunct="1">
        <a:spcBef>
          <a:spcPts val="1100"/>
        </a:spcBef>
        <a:spcAft>
          <a:spcPts val="0"/>
        </a:spcAft>
        <a:buClr>
          <a:schemeClr val="accent1"/>
        </a:buClr>
        <a:buSzPct val="80000"/>
        <a:buFont typeface="Wingdings 3" charset="2"/>
        <a:buChar char=""/>
        <a:defRPr sz="1320" kern="1200">
          <a:solidFill>
            <a:schemeClr val="tx1">
              <a:lumMod val="75000"/>
              <a:lumOff val="25000"/>
            </a:schemeClr>
          </a:solidFill>
          <a:latin typeface="+mn-lt"/>
          <a:ea typeface="+mn-ea"/>
          <a:cs typeface="+mn-cs"/>
        </a:defRPr>
      </a:lvl8pPr>
      <a:lvl9pPr marL="4274820" indent="-251460" algn="l" defTabSz="502920" rtl="0" eaLnBrk="1" latinLnBrk="0" hangingPunct="1">
        <a:spcBef>
          <a:spcPts val="1100"/>
        </a:spcBef>
        <a:spcAft>
          <a:spcPts val="0"/>
        </a:spcAft>
        <a:buClr>
          <a:schemeClr val="accent1"/>
        </a:buClr>
        <a:buSzPct val="80000"/>
        <a:buFont typeface="Wingdings 3" charset="2"/>
        <a:buChar char=""/>
        <a:defRPr sz="1320" kern="1200">
          <a:solidFill>
            <a:schemeClr val="tx1">
              <a:lumMod val="75000"/>
              <a:lumOff val="25000"/>
            </a:schemeClr>
          </a:solidFill>
          <a:latin typeface="+mn-lt"/>
          <a:ea typeface="+mn-ea"/>
          <a:cs typeface="+mn-cs"/>
        </a:defRPr>
      </a:lvl9pPr>
    </p:bodyStyle>
    <p:otherStyle>
      <a:defPPr>
        <a:defRPr lang="en-US"/>
      </a:defPPr>
      <a:lvl1pPr marL="0" algn="l" defTabSz="502920" rtl="0" eaLnBrk="1" latinLnBrk="0" hangingPunct="1">
        <a:defRPr sz="1980" kern="1200">
          <a:solidFill>
            <a:schemeClr val="tx1"/>
          </a:solidFill>
          <a:latin typeface="+mn-lt"/>
          <a:ea typeface="+mn-ea"/>
          <a:cs typeface="+mn-cs"/>
        </a:defRPr>
      </a:lvl1pPr>
      <a:lvl2pPr marL="502920" algn="l" defTabSz="502920" rtl="0" eaLnBrk="1" latinLnBrk="0" hangingPunct="1">
        <a:defRPr sz="1980" kern="1200">
          <a:solidFill>
            <a:schemeClr val="tx1"/>
          </a:solidFill>
          <a:latin typeface="+mn-lt"/>
          <a:ea typeface="+mn-ea"/>
          <a:cs typeface="+mn-cs"/>
        </a:defRPr>
      </a:lvl2pPr>
      <a:lvl3pPr marL="1005840" algn="l" defTabSz="502920" rtl="0" eaLnBrk="1" latinLnBrk="0" hangingPunct="1">
        <a:defRPr sz="1980" kern="1200">
          <a:solidFill>
            <a:schemeClr val="tx1"/>
          </a:solidFill>
          <a:latin typeface="+mn-lt"/>
          <a:ea typeface="+mn-ea"/>
          <a:cs typeface="+mn-cs"/>
        </a:defRPr>
      </a:lvl3pPr>
      <a:lvl4pPr marL="1508760" algn="l" defTabSz="502920" rtl="0" eaLnBrk="1" latinLnBrk="0" hangingPunct="1">
        <a:defRPr sz="1980" kern="1200">
          <a:solidFill>
            <a:schemeClr val="tx1"/>
          </a:solidFill>
          <a:latin typeface="+mn-lt"/>
          <a:ea typeface="+mn-ea"/>
          <a:cs typeface="+mn-cs"/>
        </a:defRPr>
      </a:lvl4pPr>
      <a:lvl5pPr marL="2011680" algn="l" defTabSz="502920" rtl="0" eaLnBrk="1" latinLnBrk="0" hangingPunct="1">
        <a:defRPr sz="1980" kern="1200">
          <a:solidFill>
            <a:schemeClr val="tx1"/>
          </a:solidFill>
          <a:latin typeface="+mn-lt"/>
          <a:ea typeface="+mn-ea"/>
          <a:cs typeface="+mn-cs"/>
        </a:defRPr>
      </a:lvl5pPr>
      <a:lvl6pPr marL="2514600" algn="l" defTabSz="502920" rtl="0" eaLnBrk="1" latinLnBrk="0" hangingPunct="1">
        <a:defRPr sz="1980" kern="1200">
          <a:solidFill>
            <a:schemeClr val="tx1"/>
          </a:solidFill>
          <a:latin typeface="+mn-lt"/>
          <a:ea typeface="+mn-ea"/>
          <a:cs typeface="+mn-cs"/>
        </a:defRPr>
      </a:lvl6pPr>
      <a:lvl7pPr marL="3017520" algn="l" defTabSz="502920" rtl="0" eaLnBrk="1" latinLnBrk="0" hangingPunct="1">
        <a:defRPr sz="1980" kern="1200">
          <a:solidFill>
            <a:schemeClr val="tx1"/>
          </a:solidFill>
          <a:latin typeface="+mn-lt"/>
          <a:ea typeface="+mn-ea"/>
          <a:cs typeface="+mn-cs"/>
        </a:defRPr>
      </a:lvl7pPr>
      <a:lvl8pPr marL="3520440" algn="l" defTabSz="502920" rtl="0" eaLnBrk="1" latinLnBrk="0" hangingPunct="1">
        <a:defRPr sz="1980" kern="1200">
          <a:solidFill>
            <a:schemeClr val="tx1"/>
          </a:solidFill>
          <a:latin typeface="+mn-lt"/>
          <a:ea typeface="+mn-ea"/>
          <a:cs typeface="+mn-cs"/>
        </a:defRPr>
      </a:lvl8pPr>
      <a:lvl9pPr marL="4023360" algn="l" defTabSz="50292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2720-C75E-466F-89E3-6A079E4078E3}"/>
              </a:ext>
            </a:extLst>
          </p:cNvPr>
          <p:cNvSpPr>
            <a:spLocks noGrp="1"/>
          </p:cNvSpPr>
          <p:nvPr>
            <p:ph type="ctrTitle"/>
          </p:nvPr>
        </p:nvSpPr>
        <p:spPr>
          <a:xfrm>
            <a:off x="637849" y="1818410"/>
            <a:ext cx="7342370" cy="3158650"/>
          </a:xfrm>
        </p:spPr>
        <p:txBody>
          <a:bodyPr/>
          <a:lstStyle/>
          <a:p>
            <a:pPr algn="ctr"/>
            <a:r>
              <a:rPr lang="en-US" sz="6600" dirty="0">
                <a:solidFill>
                  <a:schemeClr val="tx1"/>
                </a:solidFill>
              </a:rPr>
              <a:t>What’s a</a:t>
            </a:r>
            <a:br>
              <a:rPr lang="en-US" sz="6600" dirty="0">
                <a:solidFill>
                  <a:schemeClr val="tx1"/>
                </a:solidFill>
              </a:rPr>
            </a:br>
            <a:r>
              <a:rPr lang="en-US" sz="6600" dirty="0">
                <a:solidFill>
                  <a:schemeClr val="tx1"/>
                </a:solidFill>
              </a:rPr>
              <a:t> </a:t>
            </a:r>
            <a:br>
              <a:rPr lang="en-US" sz="6600" dirty="0">
                <a:solidFill>
                  <a:schemeClr val="tx1"/>
                </a:solidFill>
              </a:rPr>
            </a:br>
            <a:r>
              <a:rPr lang="en-US" sz="6600" dirty="0">
                <a:solidFill>
                  <a:schemeClr val="tx1"/>
                </a:solidFill>
              </a:rPr>
              <a:t>“Good Christian”?</a:t>
            </a:r>
          </a:p>
        </p:txBody>
      </p:sp>
    </p:spTree>
    <p:extLst>
      <p:ext uri="{BB962C8B-B14F-4D97-AF65-F5344CB8AC3E}">
        <p14:creationId xmlns:p14="http://schemas.microsoft.com/office/powerpoint/2010/main" val="3568716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9C32-166F-4BE4-8D11-61976BF54C8B}"/>
              </a:ext>
            </a:extLst>
          </p:cNvPr>
          <p:cNvSpPr>
            <a:spLocks noGrp="1"/>
          </p:cNvSpPr>
          <p:nvPr>
            <p:ph type="title"/>
          </p:nvPr>
        </p:nvSpPr>
        <p:spPr>
          <a:xfrm>
            <a:off x="856008" y="3072976"/>
            <a:ext cx="6729356" cy="1626447"/>
          </a:xfrm>
        </p:spPr>
        <p:txBody>
          <a:bodyPr>
            <a:normAutofit/>
          </a:bodyPr>
          <a:lstStyle/>
          <a:p>
            <a:r>
              <a:rPr lang="en-US" sz="4400" dirty="0">
                <a:solidFill>
                  <a:schemeClr val="tx1"/>
                </a:solidFill>
              </a:rPr>
              <a:t>Don’t lie, steal, or cheat?</a:t>
            </a:r>
          </a:p>
        </p:txBody>
      </p:sp>
    </p:spTree>
    <p:extLst>
      <p:ext uri="{BB962C8B-B14F-4D97-AF65-F5344CB8AC3E}">
        <p14:creationId xmlns:p14="http://schemas.microsoft.com/office/powerpoint/2010/main" val="3782122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669BA-2921-4663-9ACD-406F9A03B058}"/>
              </a:ext>
            </a:extLst>
          </p:cNvPr>
          <p:cNvSpPr>
            <a:spLocks noGrp="1"/>
          </p:cNvSpPr>
          <p:nvPr>
            <p:ph type="title"/>
          </p:nvPr>
        </p:nvSpPr>
        <p:spPr>
          <a:xfrm>
            <a:off x="1023957" y="2722417"/>
            <a:ext cx="6104208" cy="2327565"/>
          </a:xfrm>
        </p:spPr>
        <p:txBody>
          <a:bodyPr>
            <a:normAutofit fontScale="90000"/>
          </a:bodyPr>
          <a:lstStyle/>
          <a:p>
            <a:pPr algn="ctr"/>
            <a:r>
              <a:rPr lang="en-US" sz="4400" dirty="0">
                <a:solidFill>
                  <a:schemeClr val="tx1"/>
                </a:solidFill>
              </a:rPr>
              <a:t>Don’t lie, steal, or cheat?</a:t>
            </a:r>
            <a:br>
              <a:rPr lang="en-US" sz="4400" dirty="0">
                <a:solidFill>
                  <a:schemeClr val="tx1"/>
                </a:solidFill>
              </a:rPr>
            </a:br>
            <a:r>
              <a:rPr lang="en-US" sz="4400" dirty="0">
                <a:solidFill>
                  <a:schemeClr val="tx1"/>
                </a:solidFill>
              </a:rPr>
              <a:t>	</a:t>
            </a:r>
            <a:br>
              <a:rPr lang="en-US" sz="4400" dirty="0">
                <a:solidFill>
                  <a:schemeClr val="tx1"/>
                </a:solidFill>
              </a:rPr>
            </a:br>
            <a:r>
              <a:rPr lang="en-US" sz="4400" dirty="0">
                <a:solidFill>
                  <a:schemeClr val="tx1"/>
                </a:solidFill>
              </a:rPr>
              <a:t>Serve others?</a:t>
            </a:r>
            <a:br>
              <a:rPr lang="en-US" dirty="0"/>
            </a:br>
            <a:endParaRPr lang="en-US" dirty="0"/>
          </a:p>
        </p:txBody>
      </p:sp>
    </p:spTree>
    <p:extLst>
      <p:ext uri="{BB962C8B-B14F-4D97-AF65-F5344CB8AC3E}">
        <p14:creationId xmlns:p14="http://schemas.microsoft.com/office/powerpoint/2010/main" val="3245620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8F308-4095-47E9-B765-57DEFE2CA37A}"/>
              </a:ext>
            </a:extLst>
          </p:cNvPr>
          <p:cNvSpPr>
            <a:spLocks noGrp="1"/>
          </p:cNvSpPr>
          <p:nvPr>
            <p:ph type="title"/>
          </p:nvPr>
        </p:nvSpPr>
        <p:spPr>
          <a:xfrm>
            <a:off x="473133" y="1522153"/>
            <a:ext cx="7444740" cy="3857413"/>
          </a:xfrm>
        </p:spPr>
        <p:txBody>
          <a:bodyPr/>
          <a:lstStyle/>
          <a:p>
            <a:pPr algn="ctr"/>
            <a:r>
              <a:rPr lang="en-US" dirty="0">
                <a:solidFill>
                  <a:schemeClr val="tx1"/>
                </a:solidFill>
              </a:rPr>
              <a:t>Don’t lie, steal, or cheat?	</a:t>
            </a:r>
            <a:br>
              <a:rPr lang="en-US" dirty="0">
                <a:solidFill>
                  <a:schemeClr val="tx1"/>
                </a:solidFill>
              </a:rPr>
            </a:br>
            <a:r>
              <a:rPr lang="en-US" dirty="0">
                <a:solidFill>
                  <a:schemeClr val="tx1"/>
                </a:solidFill>
              </a:rPr>
              <a:t>Serve others?</a:t>
            </a:r>
            <a:br>
              <a:rPr lang="en-US" dirty="0">
                <a:solidFill>
                  <a:schemeClr val="tx1"/>
                </a:solidFill>
              </a:rPr>
            </a:br>
            <a:br>
              <a:rPr lang="en-US" dirty="0">
                <a:solidFill>
                  <a:schemeClr val="tx1"/>
                </a:solidFill>
              </a:rPr>
            </a:br>
            <a:r>
              <a:rPr lang="en-US" dirty="0">
                <a:solidFill>
                  <a:schemeClr val="tx1"/>
                </a:solidFill>
              </a:rPr>
              <a:t>Tithe?</a:t>
            </a:r>
            <a:endParaRPr lang="en-US" dirty="0"/>
          </a:p>
        </p:txBody>
      </p:sp>
    </p:spTree>
    <p:extLst>
      <p:ext uri="{BB962C8B-B14F-4D97-AF65-F5344CB8AC3E}">
        <p14:creationId xmlns:p14="http://schemas.microsoft.com/office/powerpoint/2010/main" val="1922267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F91EC-1D35-4749-94FC-A39E9936301D}"/>
              </a:ext>
            </a:extLst>
          </p:cNvPr>
          <p:cNvSpPr>
            <a:spLocks noGrp="1"/>
          </p:cNvSpPr>
          <p:nvPr>
            <p:ph type="title"/>
          </p:nvPr>
        </p:nvSpPr>
        <p:spPr>
          <a:xfrm>
            <a:off x="670561" y="1340427"/>
            <a:ext cx="6982485" cy="5091545"/>
          </a:xfrm>
        </p:spPr>
        <p:txBody>
          <a:bodyPr>
            <a:normAutofit fontScale="90000"/>
          </a:bodyPr>
          <a:lstStyle/>
          <a:p>
            <a:pPr algn="ctr"/>
            <a:r>
              <a:rPr lang="en-US" dirty="0">
                <a:solidFill>
                  <a:schemeClr val="tx1"/>
                </a:solidFill>
              </a:rPr>
              <a:t>Don’t lie, steal, or cheat?	</a:t>
            </a:r>
            <a:br>
              <a:rPr lang="en-US" dirty="0">
                <a:solidFill>
                  <a:schemeClr val="tx1"/>
                </a:solidFill>
              </a:rPr>
            </a:br>
            <a:br>
              <a:rPr lang="en-US" dirty="0">
                <a:solidFill>
                  <a:schemeClr val="tx1"/>
                </a:solidFill>
              </a:rPr>
            </a:br>
            <a:r>
              <a:rPr lang="en-US" dirty="0">
                <a:solidFill>
                  <a:schemeClr val="tx1"/>
                </a:solidFill>
              </a:rPr>
              <a:t>Serve others?</a:t>
            </a:r>
            <a:br>
              <a:rPr lang="en-US" dirty="0">
                <a:solidFill>
                  <a:schemeClr val="tx1"/>
                </a:solidFill>
              </a:rPr>
            </a:br>
            <a:br>
              <a:rPr lang="en-US" dirty="0">
                <a:solidFill>
                  <a:schemeClr val="tx1"/>
                </a:solidFill>
              </a:rPr>
            </a:br>
            <a:r>
              <a:rPr lang="en-US" dirty="0">
                <a:solidFill>
                  <a:schemeClr val="tx1"/>
                </a:solidFill>
              </a:rPr>
              <a:t>Tithe?</a:t>
            </a:r>
            <a:br>
              <a:rPr lang="en-US" dirty="0">
                <a:solidFill>
                  <a:schemeClr val="tx1"/>
                </a:solidFill>
              </a:rPr>
            </a:br>
            <a:br>
              <a:rPr lang="en-US" dirty="0">
                <a:solidFill>
                  <a:schemeClr val="tx1"/>
                </a:solidFill>
              </a:rPr>
            </a:br>
            <a:r>
              <a:rPr lang="en-US" dirty="0">
                <a:solidFill>
                  <a:schemeClr val="tx1"/>
                </a:solidFill>
              </a:rPr>
              <a:t>Be Baptized?</a:t>
            </a:r>
            <a:br>
              <a:rPr lang="en-US" dirty="0"/>
            </a:br>
            <a:endParaRPr lang="en-US" dirty="0"/>
          </a:p>
        </p:txBody>
      </p:sp>
    </p:spTree>
    <p:extLst>
      <p:ext uri="{BB962C8B-B14F-4D97-AF65-F5344CB8AC3E}">
        <p14:creationId xmlns:p14="http://schemas.microsoft.com/office/powerpoint/2010/main" val="1326272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A2C3E907-ED5A-4C58-8D60-6EF9EF74A000}"/>
              </a:ext>
            </a:extLst>
          </p:cNvPr>
          <p:cNvSpPr>
            <a:spLocks noGrp="1"/>
          </p:cNvSpPr>
          <p:nvPr>
            <p:ph type="title"/>
          </p:nvPr>
        </p:nvSpPr>
        <p:spPr>
          <a:xfrm>
            <a:off x="680316" y="1957387"/>
            <a:ext cx="6983413" cy="3857625"/>
          </a:xfrm>
        </p:spPr>
        <p:txBody>
          <a:bodyPr>
            <a:normAutofit fontScale="90000"/>
          </a:bodyPr>
          <a:lstStyle/>
          <a:p>
            <a:pPr algn="ctr"/>
            <a:r>
              <a:rPr lang="en-US" dirty="0">
                <a:solidFill>
                  <a:schemeClr val="tx1"/>
                </a:solidFill>
              </a:rPr>
              <a:t>Don’t lie, steal, or cheat?	</a:t>
            </a:r>
            <a:br>
              <a:rPr lang="en-US" dirty="0">
                <a:solidFill>
                  <a:schemeClr val="tx1"/>
                </a:solidFill>
              </a:rPr>
            </a:br>
            <a:r>
              <a:rPr lang="en-US" dirty="0">
                <a:solidFill>
                  <a:schemeClr val="tx1"/>
                </a:solidFill>
              </a:rPr>
              <a:t>Serve others?</a:t>
            </a:r>
            <a:br>
              <a:rPr lang="en-US" dirty="0">
                <a:solidFill>
                  <a:schemeClr val="tx1"/>
                </a:solidFill>
              </a:rPr>
            </a:br>
            <a:r>
              <a:rPr lang="en-US" dirty="0">
                <a:solidFill>
                  <a:schemeClr val="tx1"/>
                </a:solidFill>
              </a:rPr>
              <a:t>Tithe?</a:t>
            </a:r>
            <a:br>
              <a:rPr lang="en-US" dirty="0">
                <a:solidFill>
                  <a:schemeClr val="tx1"/>
                </a:solidFill>
              </a:rPr>
            </a:br>
            <a:r>
              <a:rPr lang="en-US" dirty="0">
                <a:solidFill>
                  <a:schemeClr val="tx1"/>
                </a:solidFill>
              </a:rPr>
              <a:t>Be Baptized?</a:t>
            </a:r>
            <a:br>
              <a:rPr lang="en-US" dirty="0">
                <a:solidFill>
                  <a:schemeClr val="tx1"/>
                </a:solidFill>
              </a:rPr>
            </a:br>
            <a:br>
              <a:rPr lang="en-US" dirty="0">
                <a:solidFill>
                  <a:schemeClr val="tx1"/>
                </a:solidFill>
              </a:rPr>
            </a:br>
            <a:r>
              <a:rPr lang="en-US" dirty="0">
                <a:solidFill>
                  <a:schemeClr val="tx1"/>
                </a:solidFill>
              </a:rPr>
              <a:t>Go to Church?</a:t>
            </a:r>
            <a:br>
              <a:rPr lang="en-US" dirty="0"/>
            </a:br>
            <a:endParaRPr lang="en-US" dirty="0"/>
          </a:p>
        </p:txBody>
      </p:sp>
    </p:spTree>
    <p:extLst>
      <p:ext uri="{BB962C8B-B14F-4D97-AF65-F5344CB8AC3E}">
        <p14:creationId xmlns:p14="http://schemas.microsoft.com/office/powerpoint/2010/main" val="535043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D210-5479-424F-BDE3-9FDACC35019C}"/>
              </a:ext>
            </a:extLst>
          </p:cNvPr>
          <p:cNvSpPr>
            <a:spLocks noGrp="1"/>
          </p:cNvSpPr>
          <p:nvPr>
            <p:ph type="title"/>
          </p:nvPr>
        </p:nvSpPr>
        <p:spPr>
          <a:xfrm>
            <a:off x="764079" y="1324841"/>
            <a:ext cx="6982485" cy="5122718"/>
          </a:xfrm>
        </p:spPr>
        <p:txBody>
          <a:bodyPr>
            <a:normAutofit fontScale="90000"/>
          </a:bodyPr>
          <a:lstStyle/>
          <a:p>
            <a:pPr algn="ctr"/>
            <a:r>
              <a:rPr lang="en-US" dirty="0">
                <a:solidFill>
                  <a:schemeClr val="tx1"/>
                </a:solidFill>
              </a:rPr>
              <a:t>Don’t lie, steal, or cheat?	</a:t>
            </a:r>
            <a:br>
              <a:rPr lang="en-US" dirty="0">
                <a:solidFill>
                  <a:schemeClr val="tx1"/>
                </a:solidFill>
              </a:rPr>
            </a:br>
            <a:r>
              <a:rPr lang="en-US" dirty="0">
                <a:solidFill>
                  <a:schemeClr val="tx1"/>
                </a:solidFill>
              </a:rPr>
              <a:t>Serve others?</a:t>
            </a:r>
            <a:br>
              <a:rPr lang="en-US" dirty="0">
                <a:solidFill>
                  <a:schemeClr val="tx1"/>
                </a:solidFill>
              </a:rPr>
            </a:br>
            <a:r>
              <a:rPr lang="en-US" dirty="0">
                <a:solidFill>
                  <a:schemeClr val="tx1"/>
                </a:solidFill>
              </a:rPr>
              <a:t>Tithe?</a:t>
            </a:r>
            <a:br>
              <a:rPr lang="en-US" dirty="0">
                <a:solidFill>
                  <a:schemeClr val="tx1"/>
                </a:solidFill>
              </a:rPr>
            </a:br>
            <a:r>
              <a:rPr lang="en-US" dirty="0">
                <a:solidFill>
                  <a:schemeClr val="tx1"/>
                </a:solidFill>
              </a:rPr>
              <a:t>Be Baptized?</a:t>
            </a:r>
            <a:br>
              <a:rPr lang="en-US" dirty="0">
                <a:solidFill>
                  <a:schemeClr val="tx1"/>
                </a:solidFill>
              </a:rPr>
            </a:br>
            <a:r>
              <a:rPr lang="en-US" dirty="0">
                <a:solidFill>
                  <a:schemeClr val="tx1"/>
                </a:solidFill>
              </a:rPr>
              <a:t>Go to Church?</a:t>
            </a:r>
            <a:br>
              <a:rPr lang="en-US" dirty="0">
                <a:solidFill>
                  <a:schemeClr val="tx1"/>
                </a:solidFill>
              </a:rPr>
            </a:br>
            <a:br>
              <a:rPr lang="en-US" dirty="0">
                <a:solidFill>
                  <a:schemeClr val="tx1"/>
                </a:solidFill>
              </a:rPr>
            </a:br>
            <a:r>
              <a:rPr lang="en-US" dirty="0">
                <a:solidFill>
                  <a:schemeClr val="tx1"/>
                </a:solidFill>
              </a:rPr>
              <a:t>Serve on the Praise Team?</a:t>
            </a:r>
            <a:br>
              <a:rPr lang="en-US" dirty="0"/>
            </a:br>
            <a:endParaRPr lang="en-US" dirty="0"/>
          </a:p>
        </p:txBody>
      </p:sp>
    </p:spTree>
    <p:extLst>
      <p:ext uri="{BB962C8B-B14F-4D97-AF65-F5344CB8AC3E}">
        <p14:creationId xmlns:p14="http://schemas.microsoft.com/office/powerpoint/2010/main" val="2086429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FDD4B-53A8-4A98-B9A0-24291FCCB13B}"/>
              </a:ext>
            </a:extLst>
          </p:cNvPr>
          <p:cNvSpPr>
            <a:spLocks noGrp="1"/>
          </p:cNvSpPr>
          <p:nvPr>
            <p:ph type="title"/>
          </p:nvPr>
        </p:nvSpPr>
        <p:spPr>
          <a:xfrm>
            <a:off x="784860" y="895081"/>
            <a:ext cx="6982485" cy="5982238"/>
          </a:xfrm>
        </p:spPr>
        <p:txBody>
          <a:bodyPr>
            <a:normAutofit fontScale="90000"/>
          </a:bodyPr>
          <a:lstStyle/>
          <a:p>
            <a:pPr algn="ctr"/>
            <a:r>
              <a:rPr lang="en-US" dirty="0">
                <a:solidFill>
                  <a:schemeClr val="tx1"/>
                </a:solidFill>
              </a:rPr>
              <a:t>Don’t lie, steal, or cheat?	</a:t>
            </a:r>
            <a:br>
              <a:rPr lang="en-US" dirty="0">
                <a:solidFill>
                  <a:schemeClr val="tx1"/>
                </a:solidFill>
              </a:rPr>
            </a:br>
            <a:r>
              <a:rPr lang="en-US" dirty="0">
                <a:solidFill>
                  <a:schemeClr val="tx1"/>
                </a:solidFill>
              </a:rPr>
              <a:t>Serve others?</a:t>
            </a:r>
            <a:br>
              <a:rPr lang="en-US" dirty="0">
                <a:solidFill>
                  <a:schemeClr val="tx1"/>
                </a:solidFill>
              </a:rPr>
            </a:br>
            <a:r>
              <a:rPr lang="en-US" dirty="0">
                <a:solidFill>
                  <a:schemeClr val="tx1"/>
                </a:solidFill>
              </a:rPr>
              <a:t>Tithe?</a:t>
            </a:r>
            <a:br>
              <a:rPr lang="en-US" dirty="0">
                <a:solidFill>
                  <a:schemeClr val="tx1"/>
                </a:solidFill>
              </a:rPr>
            </a:br>
            <a:r>
              <a:rPr lang="en-US" dirty="0">
                <a:solidFill>
                  <a:schemeClr val="tx1"/>
                </a:solidFill>
              </a:rPr>
              <a:t>Be Baptized?</a:t>
            </a:r>
            <a:br>
              <a:rPr lang="en-US" dirty="0">
                <a:solidFill>
                  <a:schemeClr val="tx1"/>
                </a:solidFill>
              </a:rPr>
            </a:br>
            <a:r>
              <a:rPr lang="en-US" dirty="0">
                <a:solidFill>
                  <a:schemeClr val="tx1"/>
                </a:solidFill>
              </a:rPr>
              <a:t>Go to Church?</a:t>
            </a:r>
            <a:br>
              <a:rPr lang="en-US" dirty="0">
                <a:solidFill>
                  <a:schemeClr val="tx1"/>
                </a:solidFill>
              </a:rPr>
            </a:br>
            <a:r>
              <a:rPr lang="en-US" dirty="0">
                <a:solidFill>
                  <a:schemeClr val="tx1"/>
                </a:solidFill>
              </a:rPr>
              <a:t>Serve on the Praise Team?</a:t>
            </a:r>
            <a:br>
              <a:rPr lang="en-US" dirty="0">
                <a:solidFill>
                  <a:schemeClr val="tx1"/>
                </a:solidFill>
              </a:rPr>
            </a:br>
            <a:br>
              <a:rPr lang="en-US" dirty="0">
                <a:solidFill>
                  <a:schemeClr val="tx1"/>
                </a:solidFill>
              </a:rPr>
            </a:br>
            <a:r>
              <a:rPr lang="en-US" dirty="0">
                <a:solidFill>
                  <a:schemeClr val="tx1"/>
                </a:solidFill>
              </a:rPr>
              <a:t>Become a Preacher?</a:t>
            </a:r>
            <a:br>
              <a:rPr lang="en-US" dirty="0"/>
            </a:br>
            <a:endParaRPr lang="en-US" dirty="0"/>
          </a:p>
        </p:txBody>
      </p:sp>
    </p:spTree>
    <p:extLst>
      <p:ext uri="{BB962C8B-B14F-4D97-AF65-F5344CB8AC3E}">
        <p14:creationId xmlns:p14="http://schemas.microsoft.com/office/powerpoint/2010/main" val="4208422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5034D-E4B7-4A7F-8301-A89840152656}"/>
              </a:ext>
            </a:extLst>
          </p:cNvPr>
          <p:cNvSpPr>
            <a:spLocks noGrp="1"/>
          </p:cNvSpPr>
          <p:nvPr>
            <p:ph type="title"/>
          </p:nvPr>
        </p:nvSpPr>
        <p:spPr>
          <a:xfrm>
            <a:off x="784860" y="1362671"/>
            <a:ext cx="6982485" cy="5047057"/>
          </a:xfrm>
        </p:spPr>
        <p:txBody>
          <a:bodyPr>
            <a:normAutofit fontScale="90000"/>
          </a:bodyPr>
          <a:lstStyle/>
          <a:p>
            <a:pPr algn="ctr"/>
            <a:r>
              <a:rPr lang="en-US" sz="6700" dirty="0">
                <a:solidFill>
                  <a:schemeClr val="tx1"/>
                </a:solidFill>
              </a:rPr>
              <a:t>To be a </a:t>
            </a:r>
            <a:br>
              <a:rPr lang="en-US" sz="6700" dirty="0">
                <a:solidFill>
                  <a:schemeClr val="tx1"/>
                </a:solidFill>
              </a:rPr>
            </a:br>
            <a:r>
              <a:rPr lang="en-US" sz="6700" dirty="0">
                <a:solidFill>
                  <a:schemeClr val="tx1"/>
                </a:solidFill>
              </a:rPr>
              <a:t>“Good Christian”</a:t>
            </a:r>
            <a:br>
              <a:rPr lang="en-US" sz="6700" dirty="0">
                <a:solidFill>
                  <a:schemeClr val="tx1"/>
                </a:solidFill>
              </a:rPr>
            </a:br>
            <a:r>
              <a:rPr lang="en-US" sz="6700" dirty="0">
                <a:solidFill>
                  <a:schemeClr val="tx1"/>
                </a:solidFill>
              </a:rPr>
              <a:t> </a:t>
            </a:r>
            <a:br>
              <a:rPr lang="en-US" sz="6700" dirty="0">
                <a:solidFill>
                  <a:schemeClr val="tx1"/>
                </a:solidFill>
              </a:rPr>
            </a:br>
            <a:r>
              <a:rPr lang="en-US" sz="6700" dirty="0">
                <a:solidFill>
                  <a:schemeClr val="tx1"/>
                </a:solidFill>
              </a:rPr>
              <a:t>We must follow Christ!</a:t>
            </a:r>
            <a:br>
              <a:rPr lang="en-US" dirty="0"/>
            </a:br>
            <a:endParaRPr lang="en-US" dirty="0"/>
          </a:p>
        </p:txBody>
      </p:sp>
    </p:spTree>
    <p:extLst>
      <p:ext uri="{BB962C8B-B14F-4D97-AF65-F5344CB8AC3E}">
        <p14:creationId xmlns:p14="http://schemas.microsoft.com/office/powerpoint/2010/main" val="874381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5760-A8A4-4374-B3B8-C1062DC198E4}"/>
              </a:ext>
            </a:extLst>
          </p:cNvPr>
          <p:cNvSpPr>
            <a:spLocks noGrp="1"/>
          </p:cNvSpPr>
          <p:nvPr>
            <p:ph type="title"/>
          </p:nvPr>
        </p:nvSpPr>
        <p:spPr>
          <a:xfrm>
            <a:off x="394854" y="675409"/>
            <a:ext cx="7658099" cy="6421582"/>
          </a:xfrm>
        </p:spPr>
        <p:txBody>
          <a:bodyPr>
            <a:normAutofit fontScale="90000"/>
          </a:bodyPr>
          <a:lstStyle/>
          <a:p>
            <a:pPr algn="ctr"/>
            <a:r>
              <a:rPr lang="en-US" sz="4400" dirty="0">
                <a:solidFill>
                  <a:schemeClr val="tx1"/>
                </a:solidFill>
              </a:rPr>
              <a:t>John 14:6-7	</a:t>
            </a:r>
            <a:br>
              <a:rPr lang="en-US" sz="4400" dirty="0">
                <a:solidFill>
                  <a:schemeClr val="tx1"/>
                </a:solidFill>
              </a:rPr>
            </a:br>
            <a:r>
              <a:rPr lang="en-US" sz="4400" dirty="0">
                <a:solidFill>
                  <a:schemeClr val="tx1"/>
                </a:solidFill>
              </a:rPr>
              <a:t>	Jesus answered, “I am the way and the truth and the life.  No one comes to the Father except through me. </a:t>
            </a:r>
            <a:br>
              <a:rPr lang="en-US" sz="4400" dirty="0">
                <a:solidFill>
                  <a:schemeClr val="tx1"/>
                </a:solidFill>
              </a:rPr>
            </a:br>
            <a:br>
              <a:rPr lang="en-US" sz="4400" dirty="0">
                <a:solidFill>
                  <a:schemeClr val="tx1"/>
                </a:solidFill>
              </a:rPr>
            </a:br>
            <a:r>
              <a:rPr lang="en-US" sz="4400" dirty="0">
                <a:solidFill>
                  <a:schemeClr val="tx1"/>
                </a:solidFill>
              </a:rPr>
              <a:t>	If you really know me, you will know my Father as well. From now on, you do know him and have seen him.”</a:t>
            </a:r>
            <a:br>
              <a:rPr lang="en-US" dirty="0"/>
            </a:br>
            <a:endParaRPr lang="en-US" dirty="0"/>
          </a:p>
        </p:txBody>
      </p:sp>
    </p:spTree>
    <p:extLst>
      <p:ext uri="{BB962C8B-B14F-4D97-AF65-F5344CB8AC3E}">
        <p14:creationId xmlns:p14="http://schemas.microsoft.com/office/powerpoint/2010/main" val="815137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9958B-FB82-4C07-B5FE-84BB7824A6F3}"/>
              </a:ext>
            </a:extLst>
          </p:cNvPr>
          <p:cNvSpPr>
            <a:spLocks noGrp="1"/>
          </p:cNvSpPr>
          <p:nvPr>
            <p:ph type="title"/>
          </p:nvPr>
        </p:nvSpPr>
        <p:spPr>
          <a:xfrm>
            <a:off x="1522615" y="3044535"/>
            <a:ext cx="5636722" cy="1683329"/>
          </a:xfrm>
        </p:spPr>
        <p:txBody>
          <a:bodyPr>
            <a:normAutofit/>
          </a:bodyPr>
          <a:lstStyle/>
          <a:p>
            <a:r>
              <a:rPr lang="en-US" sz="7200" dirty="0">
                <a:solidFill>
                  <a:schemeClr val="tx1"/>
                </a:solidFill>
              </a:rPr>
              <a:t>Luke 18:1-17</a:t>
            </a:r>
            <a:endParaRPr lang="en-US" dirty="0">
              <a:solidFill>
                <a:schemeClr val="tx1"/>
              </a:solidFill>
            </a:endParaRPr>
          </a:p>
        </p:txBody>
      </p:sp>
    </p:spTree>
    <p:extLst>
      <p:ext uri="{BB962C8B-B14F-4D97-AF65-F5344CB8AC3E}">
        <p14:creationId xmlns:p14="http://schemas.microsoft.com/office/powerpoint/2010/main" val="4037851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A7B75A6F-2E2D-4FFD-88B8-DD9D249092C4}"/>
              </a:ext>
            </a:extLst>
          </p:cNvPr>
          <p:cNvSpPr>
            <a:spLocks noGrp="1"/>
          </p:cNvSpPr>
          <p:nvPr>
            <p:ph type="title"/>
          </p:nvPr>
        </p:nvSpPr>
        <p:spPr>
          <a:xfrm>
            <a:off x="784803" y="1958181"/>
            <a:ext cx="6981825" cy="3856038"/>
          </a:xfrm>
        </p:spPr>
        <p:txBody>
          <a:bodyPr/>
          <a:lstStyle/>
          <a:p>
            <a:pPr algn="ctr"/>
            <a:r>
              <a:rPr lang="en-US" dirty="0">
                <a:solidFill>
                  <a:schemeClr val="tx1"/>
                </a:solidFill>
              </a:rPr>
              <a:t>John 14:15</a:t>
            </a:r>
            <a:br>
              <a:rPr lang="en-US" dirty="0">
                <a:solidFill>
                  <a:schemeClr val="tx1"/>
                </a:solidFill>
              </a:rPr>
            </a:br>
            <a:r>
              <a:rPr lang="en-US" dirty="0">
                <a:solidFill>
                  <a:schemeClr val="tx1"/>
                </a:solidFill>
              </a:rPr>
              <a:t>		</a:t>
            </a:r>
            <a:br>
              <a:rPr lang="en-US" dirty="0">
                <a:solidFill>
                  <a:schemeClr val="tx1"/>
                </a:solidFill>
              </a:rPr>
            </a:br>
            <a:r>
              <a:rPr lang="en-US" dirty="0">
                <a:solidFill>
                  <a:schemeClr val="tx1"/>
                </a:solidFill>
              </a:rPr>
              <a:t>“If you love me, keep my commands.</a:t>
            </a:r>
            <a:br>
              <a:rPr lang="en-US" dirty="0"/>
            </a:br>
            <a:endParaRPr lang="en-US" dirty="0"/>
          </a:p>
        </p:txBody>
      </p:sp>
    </p:spTree>
    <p:extLst>
      <p:ext uri="{BB962C8B-B14F-4D97-AF65-F5344CB8AC3E}">
        <p14:creationId xmlns:p14="http://schemas.microsoft.com/office/powerpoint/2010/main" val="2354099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5F0D0-313F-40F5-B207-91C3F3E41398}"/>
              </a:ext>
            </a:extLst>
          </p:cNvPr>
          <p:cNvSpPr>
            <a:spLocks noGrp="1"/>
          </p:cNvSpPr>
          <p:nvPr>
            <p:ph type="title"/>
          </p:nvPr>
        </p:nvSpPr>
        <p:spPr>
          <a:xfrm>
            <a:off x="712123" y="991139"/>
            <a:ext cx="6982485" cy="5451225"/>
          </a:xfrm>
        </p:spPr>
        <p:txBody>
          <a:bodyPr>
            <a:normAutofit fontScale="90000"/>
          </a:bodyPr>
          <a:lstStyle/>
          <a:p>
            <a:pPr algn="ctr"/>
            <a:r>
              <a:rPr lang="en-US" dirty="0">
                <a:solidFill>
                  <a:schemeClr val="tx1"/>
                </a:solidFill>
              </a:rPr>
              <a:t>John 14: 23</a:t>
            </a:r>
            <a:br>
              <a:rPr lang="en-US" dirty="0">
                <a:solidFill>
                  <a:schemeClr val="tx1"/>
                </a:solidFill>
              </a:rPr>
            </a:br>
            <a:br>
              <a:rPr lang="en-US" dirty="0">
                <a:solidFill>
                  <a:schemeClr val="tx1"/>
                </a:solidFill>
              </a:rPr>
            </a:br>
            <a:r>
              <a:rPr lang="en-US" dirty="0">
                <a:solidFill>
                  <a:schemeClr val="tx1"/>
                </a:solidFill>
              </a:rPr>
              <a:t>Jesus replied, “Anyone who loves me will obey my teaching. My Father will love them, and we will come to them and make our home with them.</a:t>
            </a:r>
          </a:p>
        </p:txBody>
      </p:sp>
    </p:spTree>
    <p:extLst>
      <p:ext uri="{BB962C8B-B14F-4D97-AF65-F5344CB8AC3E}">
        <p14:creationId xmlns:p14="http://schemas.microsoft.com/office/powerpoint/2010/main" val="1563497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E3AE5-1912-4351-9D6D-E88BF7B77412}"/>
              </a:ext>
            </a:extLst>
          </p:cNvPr>
          <p:cNvSpPr>
            <a:spLocks noGrp="1"/>
          </p:cNvSpPr>
          <p:nvPr>
            <p:ph type="title"/>
          </p:nvPr>
        </p:nvSpPr>
        <p:spPr>
          <a:xfrm>
            <a:off x="587433" y="529938"/>
            <a:ext cx="7517476" cy="5951066"/>
          </a:xfrm>
        </p:spPr>
        <p:txBody>
          <a:bodyPr>
            <a:noAutofit/>
          </a:bodyPr>
          <a:lstStyle/>
          <a:p>
            <a:pPr algn="ctr"/>
            <a:r>
              <a:rPr lang="en-US" sz="4000" dirty="0">
                <a:solidFill>
                  <a:schemeClr val="tx1"/>
                </a:solidFill>
              </a:rPr>
              <a:t>John 14:6-7	</a:t>
            </a:r>
            <a:br>
              <a:rPr lang="en-US" sz="4000" dirty="0">
                <a:solidFill>
                  <a:schemeClr val="tx1"/>
                </a:solidFill>
              </a:rPr>
            </a:br>
            <a:r>
              <a:rPr lang="en-US" sz="4000" dirty="0">
                <a:solidFill>
                  <a:schemeClr val="tx1"/>
                </a:solidFill>
              </a:rPr>
              <a:t>	Jesus answered, “I am the way and the truth and the life.  No one comes to the Father except through me. </a:t>
            </a:r>
            <a:br>
              <a:rPr lang="en-US" sz="4000" dirty="0">
                <a:solidFill>
                  <a:schemeClr val="tx1"/>
                </a:solidFill>
              </a:rPr>
            </a:br>
            <a:br>
              <a:rPr lang="en-US" sz="4000" dirty="0">
                <a:solidFill>
                  <a:schemeClr val="tx1"/>
                </a:solidFill>
              </a:rPr>
            </a:br>
            <a:r>
              <a:rPr lang="en-US" sz="4000" dirty="0">
                <a:solidFill>
                  <a:schemeClr val="tx1"/>
                </a:solidFill>
              </a:rPr>
              <a:t>	If you really know me, you will know my Father as well. From now on, you do know him and have seen him.”</a:t>
            </a:r>
            <a:endParaRPr lang="en-US" sz="4000" dirty="0"/>
          </a:p>
        </p:txBody>
      </p:sp>
    </p:spTree>
    <p:extLst>
      <p:ext uri="{BB962C8B-B14F-4D97-AF65-F5344CB8AC3E}">
        <p14:creationId xmlns:p14="http://schemas.microsoft.com/office/powerpoint/2010/main" val="3480598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F0E7E-1E50-4DEE-B15D-F917B59C7483}"/>
              </a:ext>
            </a:extLst>
          </p:cNvPr>
          <p:cNvSpPr>
            <a:spLocks noGrp="1"/>
          </p:cNvSpPr>
          <p:nvPr>
            <p:ph type="title"/>
          </p:nvPr>
        </p:nvSpPr>
        <p:spPr>
          <a:xfrm>
            <a:off x="1579418" y="2636096"/>
            <a:ext cx="5543691" cy="1585807"/>
          </a:xfrm>
        </p:spPr>
        <p:txBody>
          <a:bodyPr/>
          <a:lstStyle/>
          <a:p>
            <a:pPr algn="ctr"/>
            <a:r>
              <a:rPr lang="en-US" sz="9600" dirty="0">
                <a:solidFill>
                  <a:schemeClr val="tx1"/>
                </a:solidFill>
              </a:rPr>
              <a:t>Invitation</a:t>
            </a:r>
            <a:endParaRPr lang="en-US" dirty="0"/>
          </a:p>
        </p:txBody>
      </p:sp>
    </p:spTree>
    <p:extLst>
      <p:ext uri="{BB962C8B-B14F-4D97-AF65-F5344CB8AC3E}">
        <p14:creationId xmlns:p14="http://schemas.microsoft.com/office/powerpoint/2010/main" val="318217825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94</TotalTime>
  <Words>74</Words>
  <Application>Microsoft Office PowerPoint</Application>
  <PresentationFormat>Custom</PresentationFormat>
  <Paragraphs>15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Facet</vt:lpstr>
      <vt:lpstr>What’s a   “Good Christian”?</vt:lpstr>
      <vt:lpstr>Don’t lie, steal, or cheat?</vt:lpstr>
      <vt:lpstr>Don’t lie, steal, or cheat?   Serve others? </vt:lpstr>
      <vt:lpstr>Don’t lie, steal, or cheat?  Serve others?  Tithe?</vt:lpstr>
      <vt:lpstr>Don’t lie, steal, or cheat?   Serve others?  Tithe?  Be Baptized? </vt:lpstr>
      <vt:lpstr>Don’t lie, steal, or cheat?  Serve others? Tithe? Be Baptized?  Go to Church? </vt:lpstr>
      <vt:lpstr>Don’t lie, steal, or cheat?  Serve others? Tithe? Be Baptized? Go to Church?  Serve on the Praise Team? </vt:lpstr>
      <vt:lpstr>Don’t lie, steal, or cheat?  Serve others? Tithe? Be Baptized? Go to Church? Serve on the Praise Team?  Become a Preacher? </vt:lpstr>
      <vt:lpstr>To be a  “Good Christian”   We must follow Christ! </vt:lpstr>
      <vt:lpstr>John 14:6-7   Jesus answered, “I am the way and the truth and the life.  No one comes to the Father except through me.    If you really know me, you will know my Father as well. From now on, you do know him and have seen him.” </vt:lpstr>
      <vt:lpstr>Luke 18:1-17</vt:lpstr>
      <vt:lpstr>John 14:15    “If you love me, keep my commands. </vt:lpstr>
      <vt:lpstr>John 14: 23  Jesus replied, “Anyone who loves me will obey my teaching. My Father will love them, and we will come to them and make our home with them.</vt:lpstr>
      <vt:lpstr>John 14:6-7   Jesus answered, “I am the way and the truth and the life.  No one comes to the Father except through me.    If you really know me, you will know my Father as well. From now on, you do know him and have seen him.”</vt:lpstr>
      <vt:lpstr>Invitation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a “Good Christian”?</dc:title>
  <dc:creator>Richard Brunson</dc:creator>
  <cp:lastModifiedBy>ORBC</cp:lastModifiedBy>
  <cp:revision>7</cp:revision>
  <dcterms:created xsi:type="dcterms:W3CDTF">2019-01-13T06:25:48Z</dcterms:created>
  <dcterms:modified xsi:type="dcterms:W3CDTF">2019-01-13T16:43:58Z</dcterms:modified>
</cp:coreProperties>
</file>