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7" r:id="rId2"/>
    <p:sldId id="259" r:id="rId3"/>
    <p:sldId id="262" r:id="rId4"/>
    <p:sldId id="258" r:id="rId5"/>
    <p:sldId id="261" r:id="rId6"/>
    <p:sldId id="260" r:id="rId7"/>
    <p:sldId id="264" r:id="rId8"/>
    <p:sldId id="266" r:id="rId9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5840" y="2043859"/>
            <a:ext cx="8046720" cy="2068442"/>
          </a:xfrm>
        </p:spPr>
        <p:txBody>
          <a:bodyPr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5840" y="4116494"/>
            <a:ext cx="8046720" cy="777240"/>
          </a:xfr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25388" y="4900358"/>
            <a:ext cx="2527172" cy="413808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4900360"/>
            <a:ext cx="5368671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63690" y="1621650"/>
            <a:ext cx="2388870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363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784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796" y="854006"/>
            <a:ext cx="8750808" cy="3175526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3797" y="4127290"/>
            <a:ext cx="8750809" cy="1534685"/>
          </a:xfrm>
        </p:spPr>
        <p:txBody>
          <a:bodyPr>
            <a:normAutofit/>
          </a:bodyPr>
          <a:lstStyle>
            <a:lvl1pPr marL="0" indent="0" algn="r">
              <a:buNone/>
              <a:defRPr sz="2420">
                <a:solidFill>
                  <a:schemeClr val="tx1">
                    <a:tint val="75000"/>
                  </a:schemeClr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18394" y="431802"/>
            <a:ext cx="2401443" cy="413808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796" y="431802"/>
            <a:ext cx="5313722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0713" y="431802"/>
            <a:ext cx="733890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73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3797" y="2487168"/>
            <a:ext cx="4301637" cy="46116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6309" y="2487168"/>
            <a:ext cx="4298294" cy="46116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933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870" y="863600"/>
            <a:ext cx="7015734" cy="14681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407" y="2474976"/>
            <a:ext cx="4052025" cy="933767"/>
          </a:xfrm>
        </p:spPr>
        <p:txBody>
          <a:bodyPr anchor="b">
            <a:normAutofit/>
          </a:bodyPr>
          <a:lstStyle>
            <a:lvl1pPr marL="0" indent="0">
              <a:buNone/>
              <a:defRPr sz="308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795" y="3550357"/>
            <a:ext cx="4301637" cy="35484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55920" y="2474976"/>
            <a:ext cx="4048683" cy="933767"/>
          </a:xfrm>
        </p:spPr>
        <p:txBody>
          <a:bodyPr anchor="b">
            <a:normAutofit/>
          </a:bodyPr>
          <a:lstStyle>
            <a:lvl1pPr marL="0" indent="0">
              <a:buNone/>
              <a:defRPr sz="308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6308" y="3550357"/>
            <a:ext cx="4298295" cy="35484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294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25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881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796" y="1727200"/>
            <a:ext cx="3394710" cy="1813560"/>
          </a:xfrm>
        </p:spPr>
        <p:txBody>
          <a:bodyPr anchor="b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4820" y="846328"/>
            <a:ext cx="5129784" cy="625246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3796" y="3540760"/>
            <a:ext cx="3394710" cy="3558032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067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796" y="1727200"/>
            <a:ext cx="4483303" cy="1813560"/>
          </a:xfrm>
        </p:spPr>
        <p:txBody>
          <a:bodyPr anchor="b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65277" y="851408"/>
            <a:ext cx="4041657" cy="6247384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3796" y="3540760"/>
            <a:ext cx="4483303" cy="3558032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468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791" y="5323677"/>
            <a:ext cx="8752130" cy="928602"/>
          </a:xfrm>
        </p:spPr>
        <p:txBody>
          <a:bodyPr anchor="b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3791" y="1107306"/>
            <a:ext cx="8745286" cy="3861235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3796" y="6252278"/>
            <a:ext cx="8750808" cy="846514"/>
          </a:xfrm>
        </p:spPr>
        <p:txBody>
          <a:bodyPr/>
          <a:lstStyle>
            <a:lvl1pPr marL="0" indent="0" algn="l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775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796" y="854005"/>
            <a:ext cx="8750808" cy="3176129"/>
          </a:xfrm>
        </p:spPr>
        <p:txBody>
          <a:bodyPr anchor="ctr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380" y="4135685"/>
            <a:ext cx="8549640" cy="1508299"/>
          </a:xfrm>
        </p:spPr>
        <p:txBody>
          <a:bodyPr anchor="ctr"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18394" y="431802"/>
            <a:ext cx="2401443" cy="413808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3796" y="431802"/>
            <a:ext cx="5313722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70713" y="431802"/>
            <a:ext cx="733891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61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186" y="854005"/>
            <a:ext cx="8375015" cy="3123732"/>
          </a:xfrm>
        </p:spPr>
        <p:txBody>
          <a:bodyPr anchor="ctr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75689" y="3977738"/>
            <a:ext cx="7914007" cy="503702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380" y="4731211"/>
            <a:ext cx="8556627" cy="930767"/>
          </a:xfrm>
        </p:spPr>
        <p:txBody>
          <a:bodyPr anchor="ctr">
            <a:normAutofit/>
          </a:bodyPr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18394" y="431802"/>
            <a:ext cx="2401443" cy="413808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3796" y="430030"/>
            <a:ext cx="5313722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70713" y="431802"/>
            <a:ext cx="733891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54604" y="915416"/>
            <a:ext cx="502920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406" y="3424174"/>
            <a:ext cx="502920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1423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1274663"/>
            <a:ext cx="8552260" cy="2846746"/>
          </a:xfrm>
        </p:spPr>
        <p:txBody>
          <a:bodyPr anchor="b"/>
          <a:lstStyle>
            <a:lvl1pPr algn="l"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371" y="4134759"/>
            <a:ext cx="8550969" cy="1133203"/>
          </a:xfrm>
        </p:spPr>
        <p:txBody>
          <a:bodyPr anchor="t"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18394" y="429403"/>
            <a:ext cx="2401443" cy="413808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3796" y="429403"/>
            <a:ext cx="5313722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70713" y="431802"/>
            <a:ext cx="733891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303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388872" y="863601"/>
            <a:ext cx="7015733" cy="14777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53797" y="2495691"/>
            <a:ext cx="2816352" cy="699629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3796" y="3291840"/>
            <a:ext cx="2816352" cy="3806956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32461" y="2494844"/>
            <a:ext cx="2816352" cy="710072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630859" y="3291277"/>
            <a:ext cx="2816352" cy="3807515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588251" y="2485248"/>
            <a:ext cx="2816352" cy="710072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588252" y="3291840"/>
            <a:ext cx="2816352" cy="3806956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103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388872" y="863600"/>
            <a:ext cx="7020182" cy="14681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53796" y="4661786"/>
            <a:ext cx="2816352" cy="773800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3796" y="2642616"/>
            <a:ext cx="2816352" cy="170827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0"/>
            </a:lvl1pPr>
            <a:lvl2pPr marL="502920" indent="0">
              <a:buNone/>
              <a:defRPr sz="1760"/>
            </a:lvl2pPr>
            <a:lvl3pPr marL="1005840" indent="0">
              <a:buNone/>
              <a:defRPr sz="1760"/>
            </a:lvl3pPr>
            <a:lvl4pPr marL="1508760" indent="0">
              <a:buNone/>
              <a:defRPr sz="1760"/>
            </a:lvl4pPr>
            <a:lvl5pPr marL="2011680" indent="0">
              <a:buNone/>
              <a:defRPr sz="1760"/>
            </a:lvl5pPr>
            <a:lvl6pPr marL="2514600" indent="0">
              <a:buNone/>
              <a:defRPr sz="1760"/>
            </a:lvl6pPr>
            <a:lvl7pPr marL="3017520" indent="0">
              <a:buNone/>
              <a:defRPr sz="1760"/>
            </a:lvl7pPr>
            <a:lvl8pPr marL="3520440" indent="0">
              <a:buNone/>
              <a:defRPr sz="1760"/>
            </a:lvl8pPr>
            <a:lvl9pPr marL="4023360" indent="0">
              <a:buNone/>
              <a:defRPr sz="17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3796" y="5435584"/>
            <a:ext cx="2816352" cy="1663209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21060" y="4661786"/>
            <a:ext cx="2816352" cy="773800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621059" y="2642616"/>
            <a:ext cx="2816352" cy="1711177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0"/>
            </a:lvl1pPr>
            <a:lvl2pPr marL="502920" indent="0">
              <a:buNone/>
              <a:defRPr sz="1760"/>
            </a:lvl2pPr>
            <a:lvl3pPr marL="1005840" indent="0">
              <a:buNone/>
              <a:defRPr sz="1760"/>
            </a:lvl3pPr>
            <a:lvl4pPr marL="1508760" indent="0">
              <a:buNone/>
              <a:defRPr sz="1760"/>
            </a:lvl4pPr>
            <a:lvl5pPr marL="2011680" indent="0">
              <a:buNone/>
              <a:defRPr sz="1760"/>
            </a:lvl5pPr>
            <a:lvl6pPr marL="2514600" indent="0">
              <a:buNone/>
              <a:defRPr sz="1760"/>
            </a:lvl6pPr>
            <a:lvl7pPr marL="3017520" indent="0">
              <a:buNone/>
              <a:defRPr sz="1760"/>
            </a:lvl7pPr>
            <a:lvl8pPr marL="3520440" indent="0">
              <a:buNone/>
              <a:defRPr sz="1760"/>
            </a:lvl8pPr>
            <a:lvl9pPr marL="4023360" indent="0">
              <a:buNone/>
              <a:defRPr sz="17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619944" y="5435583"/>
            <a:ext cx="2816352" cy="1663209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592701" y="4661786"/>
            <a:ext cx="2816352" cy="773800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tx1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592700" y="2642618"/>
            <a:ext cx="2816352" cy="1710108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0"/>
            </a:lvl1pPr>
            <a:lvl2pPr marL="502920" indent="0">
              <a:buNone/>
              <a:defRPr sz="1760"/>
            </a:lvl2pPr>
            <a:lvl3pPr marL="1005840" indent="0">
              <a:buNone/>
              <a:defRPr sz="1760"/>
            </a:lvl3pPr>
            <a:lvl4pPr marL="1508760" indent="0">
              <a:buNone/>
              <a:defRPr sz="1760"/>
            </a:lvl4pPr>
            <a:lvl5pPr marL="2011680" indent="0">
              <a:buNone/>
              <a:defRPr sz="1760"/>
            </a:lvl5pPr>
            <a:lvl6pPr marL="2514600" indent="0">
              <a:buNone/>
              <a:defRPr sz="1760"/>
            </a:lvl6pPr>
            <a:lvl7pPr marL="3017520" indent="0">
              <a:buNone/>
              <a:defRPr sz="1760"/>
            </a:lvl7pPr>
            <a:lvl8pPr marL="3520440" indent="0">
              <a:buNone/>
              <a:defRPr sz="1760"/>
            </a:lvl8pPr>
            <a:lvl9pPr marL="4023360" indent="0">
              <a:buNone/>
              <a:defRPr sz="17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592599" y="5435580"/>
            <a:ext cx="2816352" cy="1663209"/>
          </a:xfrm>
        </p:spPr>
        <p:txBody>
          <a:bodyPr anchor="t">
            <a:normAutofit/>
          </a:bodyPr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046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3796" y="2487168"/>
            <a:ext cx="8750808" cy="46116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5237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977"/>
            <a:ext cx="10058400" cy="2110423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07249" y="846808"/>
            <a:ext cx="1697355" cy="481516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3796" y="845609"/>
            <a:ext cx="6905839" cy="48163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18394" y="431802"/>
            <a:ext cx="2401443" cy="413808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796" y="431802"/>
            <a:ext cx="5313722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0713" y="431802"/>
            <a:ext cx="733891" cy="41380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81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122523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88870" y="866289"/>
            <a:ext cx="7015734" cy="1465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3796" y="2487168"/>
            <a:ext cx="8750808" cy="4611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53453" y="7203865"/>
            <a:ext cx="2351151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3796" y="7203293"/>
            <a:ext cx="6248781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9475" y="431802"/>
            <a:ext cx="2175129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4511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r" defTabSz="100584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42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E31785-D2C6-4B90-B7B5-3189B146EEF4}"/>
              </a:ext>
            </a:extLst>
          </p:cNvPr>
          <p:cNvSpPr/>
          <p:nvPr/>
        </p:nvSpPr>
        <p:spPr>
          <a:xfrm>
            <a:off x="2325254" y="1184740"/>
            <a:ext cx="540789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Reconciled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His presence 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Holy </a:t>
            </a:r>
          </a:p>
          <a:p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Blameless</a:t>
            </a:r>
          </a:p>
          <a:p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Without a single fault 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Born Again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Imperishable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Chosen People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Royal Priesthood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Holy Nation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Belonging to God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Anointed with a Real Anointing</a:t>
            </a:r>
          </a:p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Loved</a:t>
            </a:r>
          </a:p>
        </p:txBody>
      </p:sp>
    </p:spTree>
    <p:extLst>
      <p:ext uri="{BB962C8B-B14F-4D97-AF65-F5344CB8AC3E}">
        <p14:creationId xmlns:p14="http://schemas.microsoft.com/office/powerpoint/2010/main" val="570276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32A61C-CE80-4F6A-83AE-18733FF2E91E}"/>
              </a:ext>
            </a:extLst>
          </p:cNvPr>
          <p:cNvSpPr/>
          <p:nvPr/>
        </p:nvSpPr>
        <p:spPr>
          <a:xfrm>
            <a:off x="458685" y="3224480"/>
            <a:ext cx="914102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“GROWING PAINS”</a:t>
            </a:r>
            <a:endParaRPr lang="en-US" sz="8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842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F97332-2354-4DCE-A5D1-2F8D884EE819}"/>
              </a:ext>
            </a:extLst>
          </p:cNvPr>
          <p:cNvSpPr/>
          <p:nvPr/>
        </p:nvSpPr>
        <p:spPr>
          <a:xfrm>
            <a:off x="2050371" y="3224480"/>
            <a:ext cx="483016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Romans 12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268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E7E91B-6572-487B-B0B2-BF288F5CDF7E}"/>
              </a:ext>
            </a:extLst>
          </p:cNvPr>
          <p:cNvSpPr/>
          <p:nvPr/>
        </p:nvSpPr>
        <p:spPr>
          <a:xfrm>
            <a:off x="1075459" y="1624042"/>
            <a:ext cx="790748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Romans 12:3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by the grace given me I say to every one of you: </a:t>
            </a:r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not think of yourself more highly than you ought, but rather think of yourself with sober judgment,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accordance with the faith God has distributed to each of you.</a:t>
            </a:r>
          </a:p>
        </p:txBody>
      </p:sp>
    </p:spTree>
    <p:extLst>
      <p:ext uri="{BB962C8B-B14F-4D97-AF65-F5344CB8AC3E}">
        <p14:creationId xmlns:p14="http://schemas.microsoft.com/office/powerpoint/2010/main" val="2767340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2361AE-D874-40A8-8092-1F2038AC51FB}"/>
              </a:ext>
            </a:extLst>
          </p:cNvPr>
          <p:cNvSpPr/>
          <p:nvPr/>
        </p:nvSpPr>
        <p:spPr>
          <a:xfrm>
            <a:off x="2355230" y="3101370"/>
            <a:ext cx="534793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kern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Psalm 139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791874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6E643E-68A2-48DE-B0EC-F7F7E4143C63}"/>
              </a:ext>
            </a:extLst>
          </p:cNvPr>
          <p:cNvSpPr/>
          <p:nvPr/>
        </p:nvSpPr>
        <p:spPr>
          <a:xfrm>
            <a:off x="1275608" y="1785272"/>
            <a:ext cx="7507183" cy="42018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3600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139:23-24</a:t>
            </a:r>
          </a:p>
          <a:p>
            <a:pPr>
              <a:lnSpc>
                <a:spcPct val="107000"/>
              </a:lnSpc>
            </a:pPr>
            <a:endParaRPr lang="en-US" sz="3600" kern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 me, God, and know my heart;</a:t>
            </a:r>
          </a:p>
          <a:p>
            <a:pPr>
              <a:lnSpc>
                <a:spcPct val="107000"/>
              </a:lnSpc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me and know my anxious thoughts.</a:t>
            </a:r>
          </a:p>
          <a:p>
            <a:pPr>
              <a:lnSpc>
                <a:spcPct val="107000"/>
              </a:lnSpc>
            </a:pP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 if there is any offensive way in me,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lead me in the way everlasting.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134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9CED57-7EEC-4B1D-9D6A-BF9EB3B332C2}"/>
              </a:ext>
            </a:extLst>
          </p:cNvPr>
          <p:cNvSpPr/>
          <p:nvPr/>
        </p:nvSpPr>
        <p:spPr>
          <a:xfrm>
            <a:off x="2514600" y="1070044"/>
            <a:ext cx="50292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What’s in your way?</a:t>
            </a:r>
          </a:p>
          <a:p>
            <a:endParaRPr lang="en-US" sz="3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Pride? </a:t>
            </a:r>
          </a:p>
          <a:p>
            <a:r>
              <a:rPr lang="en-US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Anger? </a:t>
            </a:r>
          </a:p>
          <a:p>
            <a:r>
              <a:rPr lang="en-US" sz="3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Judgemental</a:t>
            </a:r>
            <a:r>
              <a:rPr lang="en-US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</a:p>
          <a:p>
            <a:r>
              <a:rPr lang="en-US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Sexual sin? </a:t>
            </a:r>
          </a:p>
          <a:p>
            <a:r>
              <a:rPr lang="en-US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Gossip? </a:t>
            </a:r>
          </a:p>
          <a:p>
            <a:r>
              <a:rPr lang="en-US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Sloth? </a:t>
            </a:r>
          </a:p>
          <a:p>
            <a:r>
              <a:rPr lang="en-US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Gluttony? </a:t>
            </a:r>
          </a:p>
          <a:p>
            <a:r>
              <a:rPr lang="en-US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Chemicals?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33054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5B606-09AD-4B72-B963-C2D44C371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840" y="1939950"/>
            <a:ext cx="8046720" cy="2068442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INVITATION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761786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561</TotalTime>
  <Words>115</Words>
  <Application>Microsoft Office PowerPoint</Application>
  <PresentationFormat>Custom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Vapor Trail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INVITATION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Brunson</dc:creator>
  <cp:lastModifiedBy>ORBC</cp:lastModifiedBy>
  <cp:revision>11</cp:revision>
  <dcterms:created xsi:type="dcterms:W3CDTF">2018-09-08T22:46:18Z</dcterms:created>
  <dcterms:modified xsi:type="dcterms:W3CDTF">2018-09-09T15:46:59Z</dcterms:modified>
</cp:coreProperties>
</file>