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91" d="100"/>
          <a:sy n="91" d="100"/>
        </p:scale>
        <p:origin x="5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145691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3607950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460756-2CE2-4F8D-BE86-E53245FDDDA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566036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460756-2CE2-4F8D-BE86-E53245FDDDAB}"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245035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460756-2CE2-4F8D-BE86-E53245FDDDAB}" type="datetimeFigureOut">
              <a:rPr lang="en-US" smtClean="0"/>
              <a:t>11/4/2018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524291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460756-2CE2-4F8D-BE86-E53245FDDDAB}" type="datetimeFigureOut">
              <a:rPr lang="en-US" smtClean="0"/>
              <a:t>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2350256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60756-2CE2-4F8D-BE86-E53245FDDDAB}" type="datetimeFigureOut">
              <a:rPr lang="en-US" smtClean="0"/>
              <a:t>11/4/2018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981243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460756-2CE2-4F8D-BE86-E53245FDDDAB}"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625823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460756-2CE2-4F8D-BE86-E53245FDDDAB}" type="datetimeFigureOut">
              <a:rPr lang="en-US" smtClean="0"/>
              <a:t>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29504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163115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109625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60756-2CE2-4F8D-BE86-E53245FDDDAB}" type="datetimeFigureOut">
              <a:rPr lang="en-US" smtClean="0"/>
              <a:t>11/4/2018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9465E-CD77-4E77-A09B-6B0032861831}" type="slidenum">
              <a:rPr lang="en-US" smtClean="0"/>
              <a:t>‹#›</a:t>
            </a:fld>
            <a:endParaRPr lang="en-US"/>
          </a:p>
        </p:txBody>
      </p:sp>
    </p:spTree>
    <p:extLst>
      <p:ext uri="{BB962C8B-B14F-4D97-AF65-F5344CB8AC3E}">
        <p14:creationId xmlns:p14="http://schemas.microsoft.com/office/powerpoint/2010/main" val="1779094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4783F3-2935-43B7-B78C-4D5E4E6D2DDF}"/>
              </a:ext>
            </a:extLst>
          </p:cNvPr>
          <p:cNvSpPr txBox="1"/>
          <p:nvPr/>
        </p:nvSpPr>
        <p:spPr>
          <a:xfrm>
            <a:off x="0" y="377328"/>
            <a:ext cx="9144000" cy="707886"/>
          </a:xfrm>
          <a:prstGeom prst="rect">
            <a:avLst/>
          </a:prstGeom>
          <a:noFill/>
        </p:spPr>
        <p:txBody>
          <a:bodyPr wrap="square" rtlCol="0">
            <a:spAutoFit/>
          </a:bodyPr>
          <a:lstStyle/>
          <a:p>
            <a:pPr algn="ctr"/>
            <a:r>
              <a:rPr lang="en-US" sz="4000" b="1" u="sng" dirty="0"/>
              <a:t>Job and Peter</a:t>
            </a:r>
          </a:p>
        </p:txBody>
      </p:sp>
      <p:sp>
        <p:nvSpPr>
          <p:cNvPr id="5" name="TextBox 4">
            <a:extLst>
              <a:ext uri="{FF2B5EF4-FFF2-40B4-BE49-F238E27FC236}">
                <a16:creationId xmlns:a16="http://schemas.microsoft.com/office/drawing/2014/main" id="{27C2574E-800E-46DD-86CE-5FE34FB2B300}"/>
              </a:ext>
            </a:extLst>
          </p:cNvPr>
          <p:cNvSpPr txBox="1"/>
          <p:nvPr/>
        </p:nvSpPr>
        <p:spPr>
          <a:xfrm>
            <a:off x="0" y="731271"/>
            <a:ext cx="9144000" cy="5925340"/>
          </a:xfrm>
          <a:prstGeom prst="rect">
            <a:avLst/>
          </a:prstGeom>
          <a:noFill/>
        </p:spPr>
        <p:txBody>
          <a:bodyPr wrap="square" rtlCol="0">
            <a:spAutoFit/>
          </a:bodyPr>
          <a:lstStyle/>
          <a:p>
            <a:pPr>
              <a:lnSpc>
                <a:spcPct val="150000"/>
              </a:lnSpc>
            </a:pPr>
            <a:r>
              <a:rPr lang="en-US" sz="3200" b="1" dirty="0"/>
              <a:t>Job 1: 1</a:t>
            </a:r>
          </a:p>
          <a:p>
            <a:pPr>
              <a:lnSpc>
                <a:spcPct val="150000"/>
              </a:lnSpc>
            </a:pPr>
            <a:r>
              <a:rPr lang="en-US" sz="3200" b="1" dirty="0"/>
              <a:t>There was a man in the country of </a:t>
            </a:r>
            <a:r>
              <a:rPr lang="en-US" sz="3200" b="1" dirty="0" err="1"/>
              <a:t>Uz</a:t>
            </a:r>
            <a:r>
              <a:rPr lang="en-US" sz="3200" b="1" dirty="0"/>
              <a:t> named Job.  </a:t>
            </a:r>
          </a:p>
          <a:p>
            <a:pPr>
              <a:lnSpc>
                <a:spcPct val="150000"/>
              </a:lnSpc>
            </a:pPr>
            <a:r>
              <a:rPr lang="en-US" sz="3200" b="1" dirty="0"/>
              <a:t>He was a man of perfect integrity who feared God </a:t>
            </a:r>
          </a:p>
          <a:p>
            <a:pPr>
              <a:lnSpc>
                <a:spcPct val="150000"/>
              </a:lnSpc>
            </a:pPr>
            <a:r>
              <a:rPr lang="en-US" sz="3200" b="1" dirty="0"/>
              <a:t>and turned away from evil.</a:t>
            </a:r>
          </a:p>
          <a:p>
            <a:pPr>
              <a:lnSpc>
                <a:spcPct val="150000"/>
              </a:lnSpc>
            </a:pPr>
            <a:endParaRPr lang="en-US" sz="3200" b="1" dirty="0"/>
          </a:p>
          <a:p>
            <a:pPr>
              <a:lnSpc>
                <a:spcPct val="150000"/>
              </a:lnSpc>
            </a:pPr>
            <a:r>
              <a:rPr lang="en-US" sz="3200" b="1" dirty="0"/>
              <a:t>Job 19: 25</a:t>
            </a:r>
          </a:p>
          <a:p>
            <a:pPr>
              <a:lnSpc>
                <a:spcPct val="150000"/>
              </a:lnSpc>
            </a:pPr>
            <a:r>
              <a:rPr lang="en-US" sz="3200" b="1" dirty="0"/>
              <a:t>But I know my living redeemer, and He will stand on </a:t>
            </a:r>
          </a:p>
          <a:p>
            <a:pPr>
              <a:lnSpc>
                <a:spcPct val="150000"/>
              </a:lnSpc>
            </a:pPr>
            <a:r>
              <a:rPr lang="en-US" sz="3200" b="1" dirty="0"/>
              <a:t>the dust at last.</a:t>
            </a:r>
          </a:p>
        </p:txBody>
      </p:sp>
    </p:spTree>
    <p:extLst>
      <p:ext uri="{BB962C8B-B14F-4D97-AF65-F5344CB8AC3E}">
        <p14:creationId xmlns:p14="http://schemas.microsoft.com/office/powerpoint/2010/main" val="207485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86BEA0-2B6B-4A6E-8083-4AE165EE89AC}"/>
              </a:ext>
            </a:extLst>
          </p:cNvPr>
          <p:cNvSpPr txBox="1"/>
          <p:nvPr/>
        </p:nvSpPr>
        <p:spPr>
          <a:xfrm>
            <a:off x="0" y="1403167"/>
            <a:ext cx="9144000" cy="3709349"/>
          </a:xfrm>
          <a:prstGeom prst="rect">
            <a:avLst/>
          </a:prstGeom>
          <a:noFill/>
        </p:spPr>
        <p:txBody>
          <a:bodyPr wrap="square" rtlCol="0">
            <a:spAutoFit/>
          </a:bodyPr>
          <a:lstStyle/>
          <a:p>
            <a:pPr>
              <a:lnSpc>
                <a:spcPct val="150000"/>
              </a:lnSpc>
            </a:pPr>
            <a:r>
              <a:rPr lang="en-US" sz="3200" b="1" dirty="0"/>
              <a:t>Matthew 24:18</a:t>
            </a:r>
          </a:p>
          <a:p>
            <a:pPr>
              <a:lnSpc>
                <a:spcPct val="150000"/>
              </a:lnSpc>
            </a:pPr>
            <a:r>
              <a:rPr lang="en-US" sz="3200" b="1" dirty="0"/>
              <a:t>As he was walking along the sea of Galilee he saw two brothers, Simon, who was called Peter, and his brother Andrew, they were casting a net into the sea as they were fishermen.</a:t>
            </a:r>
          </a:p>
        </p:txBody>
      </p:sp>
    </p:spTree>
    <p:extLst>
      <p:ext uri="{BB962C8B-B14F-4D97-AF65-F5344CB8AC3E}">
        <p14:creationId xmlns:p14="http://schemas.microsoft.com/office/powerpoint/2010/main" val="932856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AC6B9A-5BFA-4E36-AC59-834ED9819802}"/>
              </a:ext>
            </a:extLst>
          </p:cNvPr>
          <p:cNvSpPr txBox="1"/>
          <p:nvPr/>
        </p:nvSpPr>
        <p:spPr>
          <a:xfrm>
            <a:off x="0" y="1204993"/>
            <a:ext cx="9144000" cy="4448013"/>
          </a:xfrm>
          <a:prstGeom prst="rect">
            <a:avLst/>
          </a:prstGeom>
          <a:noFill/>
        </p:spPr>
        <p:txBody>
          <a:bodyPr wrap="square" rtlCol="0">
            <a:spAutoFit/>
          </a:bodyPr>
          <a:lstStyle/>
          <a:p>
            <a:pPr>
              <a:lnSpc>
                <a:spcPct val="150000"/>
              </a:lnSpc>
            </a:pPr>
            <a:r>
              <a:rPr lang="en-US" sz="3200" b="1" dirty="0"/>
              <a:t>2 Peter 2:1</a:t>
            </a:r>
          </a:p>
          <a:p>
            <a:pPr>
              <a:lnSpc>
                <a:spcPct val="150000"/>
              </a:lnSpc>
            </a:pPr>
            <a:r>
              <a:rPr lang="en-US" sz="3200" b="1" dirty="0"/>
              <a:t>But there were also false prophets among the people, just as there will be false teachers among you. They will secretly bring in destructive heresies, even denying the Maser who brought them and will bring swift destruction on themselves.</a:t>
            </a:r>
          </a:p>
        </p:txBody>
      </p:sp>
    </p:spTree>
    <p:extLst>
      <p:ext uri="{BB962C8B-B14F-4D97-AF65-F5344CB8AC3E}">
        <p14:creationId xmlns:p14="http://schemas.microsoft.com/office/powerpoint/2010/main" val="1772756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A644A8-2869-416B-B17A-13A21F0AE1E9}"/>
              </a:ext>
            </a:extLst>
          </p:cNvPr>
          <p:cNvSpPr txBox="1"/>
          <p:nvPr/>
        </p:nvSpPr>
        <p:spPr>
          <a:xfrm>
            <a:off x="0" y="1387873"/>
            <a:ext cx="9144000" cy="3709349"/>
          </a:xfrm>
          <a:prstGeom prst="rect">
            <a:avLst/>
          </a:prstGeom>
          <a:noFill/>
        </p:spPr>
        <p:txBody>
          <a:bodyPr wrap="square" rtlCol="0">
            <a:spAutoFit/>
          </a:bodyPr>
          <a:lstStyle/>
          <a:p>
            <a:pPr>
              <a:lnSpc>
                <a:spcPct val="150000"/>
              </a:lnSpc>
            </a:pPr>
            <a:r>
              <a:rPr lang="en-US" sz="3200" b="1" dirty="0"/>
              <a:t>Luke 22: 31, 32</a:t>
            </a:r>
          </a:p>
          <a:p>
            <a:pPr>
              <a:lnSpc>
                <a:spcPct val="150000"/>
              </a:lnSpc>
            </a:pPr>
            <a:r>
              <a:rPr lang="en-US" sz="3200" b="1" dirty="0"/>
              <a:t>“Simon, Simon, look out!  Satan has asked to sift you like wheat.  But I have prayed for you that your faith may not fail.  And you, when you have turned back, strengthen your brothers.”</a:t>
            </a:r>
          </a:p>
        </p:txBody>
      </p:sp>
    </p:spTree>
    <p:extLst>
      <p:ext uri="{BB962C8B-B14F-4D97-AF65-F5344CB8AC3E}">
        <p14:creationId xmlns:p14="http://schemas.microsoft.com/office/powerpoint/2010/main" val="3316333592"/>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TotalTime>
  <Words>192</Words>
  <Application>Microsoft Office PowerPoint</Application>
  <PresentationFormat>On-screen Show (4:3)</PresentationFormat>
  <Paragraphs>15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ORBC</dc:creator>
  <cp:lastModifiedBy>ORBC</cp:lastModifiedBy>
  <cp:revision>4</cp:revision>
  <dcterms:created xsi:type="dcterms:W3CDTF">2018-11-04T16:40:56Z</dcterms:created>
  <dcterms:modified xsi:type="dcterms:W3CDTF">2018-11-04T17:15:45Z</dcterms:modified>
</cp:coreProperties>
</file>