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91" d="100"/>
          <a:sy n="91" d="100"/>
        </p:scale>
        <p:origin x="1278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656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96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538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83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200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41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57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20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4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1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025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119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7436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7404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21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74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7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D64D779-CBF5-4F42-A6EE-F2FB51AAC4F8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E196526-20EF-4936-934A-310F24E0A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3250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6B2BA1-6503-437C-AECE-6B1F46415951}"/>
              </a:ext>
            </a:extLst>
          </p:cNvPr>
          <p:cNvSpPr/>
          <p:nvPr/>
        </p:nvSpPr>
        <p:spPr>
          <a:xfrm>
            <a:off x="1492469" y="1158130"/>
            <a:ext cx="6440214" cy="3690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/>
              <a:t>Mark</a:t>
            </a:r>
            <a:r>
              <a:rPr lang="en-US" sz="3200" b="1" baseline="30000" dirty="0"/>
              <a:t> </a:t>
            </a:r>
            <a:r>
              <a:rPr lang="en-US" sz="3200" b="1" dirty="0"/>
              <a:t>1:21</a:t>
            </a:r>
            <a:r>
              <a:rPr lang="en-US" sz="3200" b="1" baseline="30000" dirty="0"/>
              <a:t> 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They went to Capernaum, and when the Sabbath came, Jesus went into the synagogue and began to teach.</a:t>
            </a:r>
          </a:p>
        </p:txBody>
      </p:sp>
    </p:spTree>
    <p:extLst>
      <p:ext uri="{BB962C8B-B14F-4D97-AF65-F5344CB8AC3E}">
        <p14:creationId xmlns:p14="http://schemas.microsoft.com/office/powerpoint/2010/main" val="1333619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E99FEF-6EA9-4FF2-ABC6-006B96C22A75}"/>
              </a:ext>
            </a:extLst>
          </p:cNvPr>
          <p:cNvSpPr/>
          <p:nvPr/>
        </p:nvSpPr>
        <p:spPr>
          <a:xfrm>
            <a:off x="578069" y="264138"/>
            <a:ext cx="7525407" cy="5825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baseline="30000" dirty="0"/>
              <a:t>22 </a:t>
            </a:r>
            <a:r>
              <a:rPr lang="en-US" sz="2800" b="1" dirty="0"/>
              <a:t>The people were amazed at his teaching, because he taught them as one who had authority, not as the teachers of the law. </a:t>
            </a:r>
            <a:r>
              <a:rPr lang="en-US" sz="2800" b="1" baseline="30000" dirty="0"/>
              <a:t>23 </a:t>
            </a:r>
            <a:r>
              <a:rPr lang="en-US" sz="2800" b="1" dirty="0"/>
              <a:t>Just then a man in their synagogue who was possessed by an impure spirit cried out, </a:t>
            </a:r>
            <a:r>
              <a:rPr lang="en-US" sz="2800" b="1" baseline="30000" dirty="0"/>
              <a:t>24 </a:t>
            </a:r>
            <a:r>
              <a:rPr lang="en-US" sz="2800" b="1" dirty="0"/>
              <a:t>“What do you want with us, Jesus of Nazareth? Have you come to destroy us? I know who you are—the Holy One of God!”</a:t>
            </a:r>
          </a:p>
        </p:txBody>
      </p:sp>
    </p:spTree>
    <p:extLst>
      <p:ext uri="{BB962C8B-B14F-4D97-AF65-F5344CB8AC3E}">
        <p14:creationId xmlns:p14="http://schemas.microsoft.com/office/powerpoint/2010/main" val="1563526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6943C1C-E83B-48A4-B602-D514F30F7FD3}"/>
              </a:ext>
            </a:extLst>
          </p:cNvPr>
          <p:cNvSpPr/>
          <p:nvPr/>
        </p:nvSpPr>
        <p:spPr>
          <a:xfrm>
            <a:off x="753788" y="192857"/>
            <a:ext cx="7636423" cy="6472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baseline="30000" dirty="0"/>
              <a:t>25 </a:t>
            </a:r>
            <a:r>
              <a:rPr lang="en-US" sz="2800" b="1" dirty="0"/>
              <a:t>“Be quiet!” said Jesus sternly. “Come out of him!” </a:t>
            </a:r>
            <a:r>
              <a:rPr lang="en-US" sz="2800" b="1" baseline="30000" dirty="0"/>
              <a:t>26 </a:t>
            </a:r>
            <a:r>
              <a:rPr lang="en-US" sz="2800" b="1" dirty="0"/>
              <a:t>The impure spirit shook the man violently and came out of him with a shriek.</a:t>
            </a:r>
          </a:p>
          <a:p>
            <a:pPr>
              <a:lnSpc>
                <a:spcPct val="150000"/>
              </a:lnSpc>
            </a:pPr>
            <a:r>
              <a:rPr lang="en-US" sz="2800" b="1" baseline="30000" dirty="0"/>
              <a:t>27 </a:t>
            </a:r>
            <a:r>
              <a:rPr lang="en-US" sz="2800" b="1" dirty="0"/>
              <a:t>The people were all so amazed that they asked each other, “What is this? A new teaching—and with authority! He even gives orders to impure spirits and they obey him.” </a:t>
            </a:r>
            <a:r>
              <a:rPr lang="en-US" sz="2800" b="1" baseline="30000" dirty="0"/>
              <a:t>28 </a:t>
            </a:r>
            <a:r>
              <a:rPr lang="en-US" sz="2800" b="1" dirty="0"/>
              <a:t>News about him spread quickly over the whole region of Galilee.</a:t>
            </a:r>
          </a:p>
        </p:txBody>
      </p:sp>
    </p:spTree>
    <p:extLst>
      <p:ext uri="{BB962C8B-B14F-4D97-AF65-F5344CB8AC3E}">
        <p14:creationId xmlns:p14="http://schemas.microsoft.com/office/powerpoint/2010/main" val="6349903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59</TotalTime>
  <Words>4</Words>
  <Application>Microsoft Office PowerPoint</Application>
  <PresentationFormat>On-screen Show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Century Gothic</vt:lpstr>
      <vt:lpstr>Wingdings 3</vt:lpstr>
      <vt:lpstr>Slice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ORBC</dc:creator>
  <cp:lastModifiedBy>ORBC</cp:lastModifiedBy>
  <cp:revision>2</cp:revision>
  <dcterms:created xsi:type="dcterms:W3CDTF">2019-01-27T17:16:47Z</dcterms:created>
  <dcterms:modified xsi:type="dcterms:W3CDTF">2019-01-27T18:16:19Z</dcterms:modified>
</cp:coreProperties>
</file>