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9" autoAdjust="0"/>
    <p:restoredTop sz="94660"/>
  </p:normalViewPr>
  <p:slideViewPr>
    <p:cSldViewPr snapToGrid="0">
      <p:cViewPr varScale="1">
        <p:scale>
          <a:sx n="91" d="100"/>
          <a:sy n="91" d="100"/>
        </p:scale>
        <p:origin x="4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92DB10-9407-4CB0-BD6F-080872E3855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r>
              <a:rPr lang="en-US" dirty="0"/>
              <a:t>At the start of a new yew we make resolution to change.</a:t>
            </a:r>
          </a:p>
          <a:p>
            <a:pPr algn="ctr"/>
            <a:r>
              <a:rPr lang="en-US" dirty="0"/>
              <a:t>What happens</a:t>
            </a:r>
          </a:p>
          <a:p>
            <a:pPr algn="ctr"/>
            <a:r>
              <a:rPr lang="en-US" dirty="0"/>
              <a:t>Where does that desire go.</a:t>
            </a:r>
          </a:p>
        </p:txBody>
      </p:sp>
      <p:pic>
        <p:nvPicPr>
          <p:cNvPr id="1026" name="Picture 2" descr="Image result for people laughing">
            <a:extLst>
              <a:ext uri="{FF2B5EF4-FFF2-40B4-BE49-F238E27FC236}">
                <a16:creationId xmlns:a16="http://schemas.microsoft.com/office/drawing/2014/main" id="{536176C0-CD8A-4254-8D08-3FAD3EC0246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148" y="2646947"/>
            <a:ext cx="3842703" cy="277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814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B4EFD-1A6F-4A0C-B9FB-F5D5E5040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We try to do or be “better”, we </a:t>
            </a:r>
            <a:r>
              <a:rPr lang="en-US" dirty="0" err="1"/>
              <a:t>realy</a:t>
            </a:r>
            <a:r>
              <a:rPr lang="en-US" dirty="0"/>
              <a:t> want to change and we give an honest effort.  What happens, is this habit or is this something different.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F0F30-29E5-47FF-8C76-CC9E4078BD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We are people of Habit</a:t>
            </a:r>
          </a:p>
        </p:txBody>
      </p:sp>
    </p:spTree>
    <p:extLst>
      <p:ext uri="{BB962C8B-B14F-4D97-AF65-F5344CB8AC3E}">
        <p14:creationId xmlns:p14="http://schemas.microsoft.com/office/powerpoint/2010/main" val="2589028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BD0A04B1-55C6-48BC-B74A-A3E25EA3F35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250" r="16250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C7014BB-9289-4136-A154-419CF978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083377"/>
          </a:xfrm>
        </p:spPr>
        <p:txBody>
          <a:bodyPr/>
          <a:lstStyle/>
          <a:p>
            <a:pPr algn="ctr"/>
            <a:r>
              <a:rPr lang="en-US" dirty="0"/>
              <a:t>Human nature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BF8D4E-69A9-4A7E-95C3-0FFA94379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We struggle daily.  We not only have Habits Hang-ups and Hurts we  struggle with ourselves the one that has unlimited wants and a “need” for self. </a:t>
            </a:r>
          </a:p>
        </p:txBody>
      </p:sp>
    </p:spTree>
    <p:extLst>
      <p:ext uri="{BB962C8B-B14F-4D97-AF65-F5344CB8AC3E}">
        <p14:creationId xmlns:p14="http://schemas.microsoft.com/office/powerpoint/2010/main" val="438950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A6D8-CDA4-43AA-A9C3-51F3F077F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873" y="2743199"/>
            <a:ext cx="7956560" cy="2668249"/>
          </a:xfrm>
        </p:spPr>
        <p:txBody>
          <a:bodyPr>
            <a:normAutofit fontScale="90000"/>
          </a:bodyPr>
          <a:lstStyle/>
          <a:p>
            <a:r>
              <a:rPr lang="en-US" dirty="0"/>
              <a:t>Romans 7:15 Amplified Bible (AMP)</a:t>
            </a:r>
            <a:br>
              <a:rPr lang="en-US" dirty="0"/>
            </a:br>
            <a:r>
              <a:rPr lang="en-US" b="1" baseline="30000" dirty="0"/>
              <a:t>15 </a:t>
            </a:r>
            <a:r>
              <a:rPr lang="en-US" dirty="0"/>
              <a:t>For I do not understand my own actions [I am baffled and bewildered by them]. I do not practice what I want </a:t>
            </a:r>
            <a:r>
              <a:rPr lang="en-US" i="1" dirty="0"/>
              <a:t>to do</a:t>
            </a:r>
            <a:r>
              <a:rPr lang="en-US" dirty="0"/>
              <a:t>, but I am doing the very thing I hate [and yielding to my human nature, my worldliness—my sinful capacity]. </a:t>
            </a:r>
            <a:br>
              <a:rPr lang="en-US" dirty="0"/>
            </a:br>
            <a:endParaRPr lang="en-US" sz="1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C3BDE-0953-48D5-9326-867F8129C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3968" y="629587"/>
            <a:ext cx="7791931" cy="1424747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Romans 7;15</a:t>
            </a:r>
          </a:p>
        </p:txBody>
      </p:sp>
    </p:spTree>
    <p:extLst>
      <p:ext uri="{BB962C8B-B14F-4D97-AF65-F5344CB8AC3E}">
        <p14:creationId xmlns:p14="http://schemas.microsoft.com/office/powerpoint/2010/main" val="3840820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99DDD-B919-4A9B-9CDF-0239B4354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339" y="2030936"/>
            <a:ext cx="7956560" cy="36731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D07FF-30B5-402F-B892-93F30738C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3968" y="856343"/>
            <a:ext cx="7791931" cy="856343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Are we helpless</a:t>
            </a:r>
            <a:endParaRPr lang="en-US" sz="3200" dirty="0"/>
          </a:p>
        </p:txBody>
      </p:sp>
      <p:pic>
        <p:nvPicPr>
          <p:cNvPr id="5" name="Picture 4" descr="A picture containing sky, outdoor, person, man&#10;&#10;Description automatically generated">
            <a:extLst>
              <a:ext uri="{FF2B5EF4-FFF2-40B4-BE49-F238E27FC236}">
                <a16:creationId xmlns:a16="http://schemas.microsoft.com/office/drawing/2014/main" id="{8724ABC2-4021-4940-A35E-E2302DB6D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518" y="2076174"/>
            <a:ext cx="5892795" cy="367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87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0E7A7-09A8-48C6-B9EE-043C71123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"I Can Do All Things Through Christ Who Strengthens Me" </a:t>
            </a:r>
            <a:br>
              <a:rPr lang="en-US" b="1" dirty="0"/>
            </a:br>
            <a:r>
              <a:rPr lang="en-US" b="1" dirty="0"/>
              <a:t>Philippians 4:13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261D7-9784-435D-868D-DF4DF1C46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3968" y="754743"/>
            <a:ext cx="7791931" cy="972457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We have HOPE</a:t>
            </a:r>
          </a:p>
        </p:txBody>
      </p:sp>
    </p:spTree>
    <p:extLst>
      <p:ext uri="{BB962C8B-B14F-4D97-AF65-F5344CB8AC3E}">
        <p14:creationId xmlns:p14="http://schemas.microsoft.com/office/powerpoint/2010/main" val="4005522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53</TotalTime>
  <Words>118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MS Shell Dlg 2</vt:lpstr>
      <vt:lpstr>Wingdings</vt:lpstr>
      <vt:lpstr>Wingdings 3</vt:lpstr>
      <vt:lpstr>Madison</vt:lpstr>
      <vt:lpstr>PowerPoint Presentation</vt:lpstr>
      <vt:lpstr>We try to do or be “better”, we realy want to change and we give an honest effort.  What happens, is this habit or is this something different. </vt:lpstr>
      <vt:lpstr>Human nature</vt:lpstr>
      <vt:lpstr>Romans 7:15 Amplified Bible (AMP) 15 For I do not understand my own actions [I am baffled and bewildered by them]. I do not practice what I want to do, but I am doing the very thing I hate [and yielding to my human nature, my worldliness—my sinful capacity].  </vt:lpstr>
      <vt:lpstr>PowerPoint Presentation</vt:lpstr>
      <vt:lpstr>"I Can Do All Things Through Christ Who Strengthens Me"  Philippians 4:13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Feagins</dc:creator>
  <cp:lastModifiedBy>ORBC</cp:lastModifiedBy>
  <cp:revision>7</cp:revision>
  <dcterms:created xsi:type="dcterms:W3CDTF">2019-01-20T03:14:53Z</dcterms:created>
  <dcterms:modified xsi:type="dcterms:W3CDTF">2019-01-20T16:54:37Z</dcterms:modified>
</cp:coreProperties>
</file>