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40" y="2043859"/>
            <a:ext cx="8046720" cy="206844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5840" y="4116494"/>
            <a:ext cx="8046720" cy="77724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25388" y="4900358"/>
            <a:ext cx="2527172" cy="413808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4900360"/>
            <a:ext cx="5368671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63690" y="1621650"/>
            <a:ext cx="2388870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5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12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854006"/>
            <a:ext cx="8750808" cy="3175526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797" y="4127290"/>
            <a:ext cx="8750809" cy="1534685"/>
          </a:xfrm>
        </p:spPr>
        <p:txBody>
          <a:bodyPr>
            <a:normAutofit/>
          </a:bodyPr>
          <a:lstStyle>
            <a:lvl1pPr marL="0" indent="0" algn="r">
              <a:buNone/>
              <a:defRPr sz="2420">
                <a:solidFill>
                  <a:schemeClr val="tx1">
                    <a:tint val="75000"/>
                  </a:schemeClr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0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197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797" y="2487168"/>
            <a:ext cx="4301637" cy="46116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6309" y="2487168"/>
            <a:ext cx="4298294" cy="46116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83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870" y="863600"/>
            <a:ext cx="7015734" cy="1468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407" y="2474976"/>
            <a:ext cx="4052025" cy="933767"/>
          </a:xfrm>
        </p:spPr>
        <p:txBody>
          <a:bodyPr anchor="b">
            <a:normAutofit/>
          </a:bodyPr>
          <a:lstStyle>
            <a:lvl1pPr marL="0" indent="0">
              <a:buNone/>
              <a:defRPr sz="308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795" y="3550357"/>
            <a:ext cx="4301637" cy="35484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55920" y="2474976"/>
            <a:ext cx="4048683" cy="933767"/>
          </a:xfrm>
        </p:spPr>
        <p:txBody>
          <a:bodyPr anchor="b">
            <a:normAutofit/>
          </a:bodyPr>
          <a:lstStyle>
            <a:lvl1pPr marL="0" indent="0">
              <a:buNone/>
              <a:defRPr sz="308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6308" y="3550357"/>
            <a:ext cx="4298295" cy="35484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9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59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14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1727200"/>
            <a:ext cx="3394710" cy="1813560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4820" y="846328"/>
            <a:ext cx="5129784" cy="625246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3540760"/>
            <a:ext cx="3394710" cy="3558032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09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1727200"/>
            <a:ext cx="4483303" cy="1813560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65277" y="851408"/>
            <a:ext cx="4041657" cy="6247384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3540760"/>
            <a:ext cx="4483303" cy="3558032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9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1" y="5323677"/>
            <a:ext cx="8752130" cy="928602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3791" y="1107306"/>
            <a:ext cx="8745286" cy="3861235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6252278"/>
            <a:ext cx="8750808" cy="846514"/>
          </a:xfrm>
        </p:spPr>
        <p:txBody>
          <a:bodyPr/>
          <a:lstStyle>
            <a:lvl1pPr marL="0" indent="0" algn="l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8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854005"/>
            <a:ext cx="8750808" cy="3176129"/>
          </a:xfrm>
        </p:spPr>
        <p:txBody>
          <a:bodyPr anchor="ctr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0" y="4135685"/>
            <a:ext cx="8549640" cy="1508299"/>
          </a:xfrm>
        </p:spPr>
        <p:txBody>
          <a:bodyPr anchor="ctr"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46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86" y="854005"/>
            <a:ext cx="8375015" cy="3123732"/>
          </a:xfrm>
        </p:spPr>
        <p:txBody>
          <a:bodyPr anchor="ctr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75689" y="3977738"/>
            <a:ext cx="7914007" cy="503702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0" y="4731211"/>
            <a:ext cx="8556627" cy="930767"/>
          </a:xfrm>
        </p:spPr>
        <p:txBody>
          <a:bodyPr anchor="ctr">
            <a:normAutofit/>
          </a:bodyPr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30030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4604" y="915416"/>
            <a:ext cx="502920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406" y="3424174"/>
            <a:ext cx="502920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1480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1274663"/>
            <a:ext cx="8552260" cy="2846746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71" y="4134759"/>
            <a:ext cx="8550969" cy="1133203"/>
          </a:xfrm>
        </p:spPr>
        <p:txBody>
          <a:bodyPr anchor="t"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29403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29403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34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88872" y="863601"/>
            <a:ext cx="7015733" cy="1477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53797" y="2495691"/>
            <a:ext cx="2816352" cy="699629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3796" y="3291840"/>
            <a:ext cx="2816352" cy="3806956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32461" y="2494844"/>
            <a:ext cx="2816352" cy="710072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30859" y="3291277"/>
            <a:ext cx="2816352" cy="3807515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88251" y="2485248"/>
            <a:ext cx="2816352" cy="710072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588252" y="3291840"/>
            <a:ext cx="2816352" cy="3806956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712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388872" y="863600"/>
            <a:ext cx="7020182" cy="1468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53796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3796" y="2642616"/>
            <a:ext cx="2816352" cy="170827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3796" y="5435584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1060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621059" y="2642616"/>
            <a:ext cx="2816352" cy="1711177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19944" y="5435583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92701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592700" y="2642618"/>
            <a:ext cx="2816352" cy="1710108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592599" y="5435580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208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796" y="2487168"/>
            <a:ext cx="8750808" cy="46116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426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07249" y="846808"/>
            <a:ext cx="1697355" cy="48151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796" y="845609"/>
            <a:ext cx="6905839" cy="48163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13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122523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88870" y="866289"/>
            <a:ext cx="7015734" cy="1465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796" y="2487168"/>
            <a:ext cx="8750808" cy="4611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53453" y="7203865"/>
            <a:ext cx="2351151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3796" y="7203293"/>
            <a:ext cx="6248781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9475" y="431802"/>
            <a:ext cx="2175129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68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100584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42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474849-B5DE-40C3-80C9-B81E3128170E}"/>
              </a:ext>
            </a:extLst>
          </p:cNvPr>
          <p:cNvSpPr/>
          <p:nvPr/>
        </p:nvSpPr>
        <p:spPr>
          <a:xfrm>
            <a:off x="522998" y="3419309"/>
            <a:ext cx="9012404" cy="9337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1700"/>
              </a:spcBef>
              <a:spcAft>
                <a:spcPts val="850"/>
              </a:spcAft>
            </a:pPr>
            <a:r>
              <a:rPr lang="en-US" sz="54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Sheep and the Goats</a:t>
            </a:r>
            <a:endParaRPr lang="en-US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78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8D941A-01B9-4697-96DD-0A4B87CBC795}"/>
              </a:ext>
            </a:extLst>
          </p:cNvPr>
          <p:cNvSpPr/>
          <p:nvPr/>
        </p:nvSpPr>
        <p:spPr>
          <a:xfrm>
            <a:off x="1632266" y="3298885"/>
            <a:ext cx="6777176" cy="1162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907"/>
              </a:spcAft>
            </a:pPr>
            <a:r>
              <a:rPr lang="en-US" sz="6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Matthew 25:31-46</a:t>
            </a:r>
          </a:p>
        </p:txBody>
      </p:sp>
    </p:spTree>
    <p:extLst>
      <p:ext uri="{BB962C8B-B14F-4D97-AF65-F5344CB8AC3E}">
        <p14:creationId xmlns:p14="http://schemas.microsoft.com/office/powerpoint/2010/main" val="230092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A82F72-D59E-46DE-86FF-8482079B2E40}"/>
              </a:ext>
            </a:extLst>
          </p:cNvPr>
          <p:cNvSpPr/>
          <p:nvPr/>
        </p:nvSpPr>
        <p:spPr>
          <a:xfrm>
            <a:off x="1151614" y="2735340"/>
            <a:ext cx="7755171" cy="230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700"/>
              </a:spcBef>
              <a:spcAft>
                <a:spcPts val="850"/>
              </a:spcAft>
            </a:pPr>
            <a:r>
              <a:rPr lang="en-U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Matthew</a:t>
            </a:r>
            <a:endParaRPr lang="en-US" sz="3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1700"/>
              </a:spcBef>
              <a:spcAft>
                <a:spcPts val="850"/>
              </a:spcAft>
            </a:pPr>
            <a:r>
              <a:rPr lang="en-U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25:	The Parable of the Ten Virgins</a:t>
            </a:r>
            <a:endParaRPr lang="en-US" sz="3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1700"/>
              </a:spcBef>
              <a:spcAft>
                <a:spcPts val="850"/>
              </a:spcAft>
            </a:pPr>
            <a:r>
              <a:rPr lang="en-U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25:	The Parable of the Bags of Gold</a:t>
            </a:r>
            <a:endParaRPr lang="en-US" sz="3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943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B845BF-09BD-4DA8-A500-FC4106BFA34F}"/>
              </a:ext>
            </a:extLst>
          </p:cNvPr>
          <p:cNvSpPr/>
          <p:nvPr/>
        </p:nvSpPr>
        <p:spPr>
          <a:xfrm>
            <a:off x="1738812" y="3320756"/>
            <a:ext cx="6580776" cy="11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907"/>
              </a:spcAft>
            </a:pPr>
            <a:r>
              <a:rPr lang="en-US" sz="6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Matthew 25:31-46</a:t>
            </a:r>
          </a:p>
        </p:txBody>
      </p:sp>
    </p:spTree>
    <p:extLst>
      <p:ext uri="{BB962C8B-B14F-4D97-AF65-F5344CB8AC3E}">
        <p14:creationId xmlns:p14="http://schemas.microsoft.com/office/powerpoint/2010/main" val="753738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AC6B40-21E2-4D5F-AC65-6B66999F92E2}"/>
              </a:ext>
            </a:extLst>
          </p:cNvPr>
          <p:cNvSpPr/>
          <p:nvPr/>
        </p:nvSpPr>
        <p:spPr>
          <a:xfrm>
            <a:off x="1564455" y="2500692"/>
            <a:ext cx="6929489" cy="277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Kairos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Prison Ministry</a:t>
            </a:r>
            <a:endParaRPr lang="en-US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83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FFCCF7-41B8-4184-A310-7E06C4D81A4D}"/>
              </a:ext>
            </a:extLst>
          </p:cNvPr>
          <p:cNvSpPr/>
          <p:nvPr/>
        </p:nvSpPr>
        <p:spPr>
          <a:xfrm>
            <a:off x="2477476" y="2899637"/>
            <a:ext cx="5103448" cy="16029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9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Invitation</a:t>
            </a:r>
            <a:endParaRPr lang="en-US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29695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619</TotalTime>
  <Words>16</Words>
  <Application>Microsoft Office PowerPoint</Application>
  <PresentationFormat>Custom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Verdana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Brunson</dc:creator>
  <cp:lastModifiedBy>ORBC</cp:lastModifiedBy>
  <cp:revision>5</cp:revision>
  <dcterms:created xsi:type="dcterms:W3CDTF">2018-09-30T02:06:40Z</dcterms:created>
  <dcterms:modified xsi:type="dcterms:W3CDTF">2018-09-30T14:57:21Z</dcterms:modified>
</cp:coreProperties>
</file>