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7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5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36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5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9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56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4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2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5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58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60756-2CE2-4F8D-BE86-E53245FDDDA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9465E-CD77-4E77-A09B-6B0032861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9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4783F3-2935-43B7-B78C-4D5E4E6D2DDF}"/>
              </a:ext>
            </a:extLst>
          </p:cNvPr>
          <p:cNvSpPr txBox="1"/>
          <p:nvPr/>
        </p:nvSpPr>
        <p:spPr>
          <a:xfrm>
            <a:off x="0" y="272111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/>
              <a:t>The Sovereignty of God</a:t>
            </a:r>
          </a:p>
        </p:txBody>
      </p:sp>
    </p:spTree>
    <p:extLst>
      <p:ext uri="{BB962C8B-B14F-4D97-AF65-F5344CB8AC3E}">
        <p14:creationId xmlns:p14="http://schemas.microsoft.com/office/powerpoint/2010/main" val="2074859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AFFC85-817B-4E19-BCE9-CFEB8364A7F9}"/>
              </a:ext>
            </a:extLst>
          </p:cNvPr>
          <p:cNvSpPr txBox="1"/>
          <p:nvPr/>
        </p:nvSpPr>
        <p:spPr>
          <a:xfrm>
            <a:off x="630620" y="835662"/>
            <a:ext cx="8135007" cy="5186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This is what the Lord says: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Heaven is My throne,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And the earth is My footstool.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What house could you possibly build for Me?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And what place could be My home?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My hand made all these things, and so they all 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Came into being.</a:t>
            </a:r>
          </a:p>
        </p:txBody>
      </p:sp>
    </p:spTree>
    <p:extLst>
      <p:ext uri="{BB962C8B-B14F-4D97-AF65-F5344CB8AC3E}">
        <p14:creationId xmlns:p14="http://schemas.microsoft.com/office/powerpoint/2010/main" val="424001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86BEA0-2B6B-4A6E-8083-4AE165EE89AC}"/>
              </a:ext>
            </a:extLst>
          </p:cNvPr>
          <p:cNvSpPr txBox="1"/>
          <p:nvPr/>
        </p:nvSpPr>
        <p:spPr>
          <a:xfrm>
            <a:off x="851338" y="1574325"/>
            <a:ext cx="7872248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This is the Lord’s declaration.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I will look favorably on this kind of person: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One who is humble, submissive in spirit, and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Trembles at My word.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Isaiah 66: 1, 2</a:t>
            </a:r>
          </a:p>
        </p:txBody>
      </p:sp>
    </p:spTree>
    <p:extLst>
      <p:ext uri="{BB962C8B-B14F-4D97-AF65-F5344CB8AC3E}">
        <p14:creationId xmlns:p14="http://schemas.microsoft.com/office/powerpoint/2010/main" val="932856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92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ORBC</dc:creator>
  <cp:lastModifiedBy>ORBC</cp:lastModifiedBy>
  <cp:revision>9</cp:revision>
  <dcterms:created xsi:type="dcterms:W3CDTF">2018-11-04T16:40:56Z</dcterms:created>
  <dcterms:modified xsi:type="dcterms:W3CDTF">2019-03-03T17:25:37Z</dcterms:modified>
</cp:coreProperties>
</file>