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2" d="100"/>
          <a:sy n="92" d="100"/>
        </p:scale>
        <p:origin x="124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2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4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15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83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6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9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3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71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2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63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2804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73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5404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2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5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7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698CAB6-C047-421B-AD4A-7AE6C7743AB2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2CDB78-1BF0-4F4A-8083-92F232FF3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14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8F525B-C98A-47A8-9B68-7E7B08B26E5A}"/>
              </a:ext>
            </a:extLst>
          </p:cNvPr>
          <p:cNvSpPr txBox="1"/>
          <p:nvPr/>
        </p:nvSpPr>
        <p:spPr>
          <a:xfrm>
            <a:off x="0" y="288657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THREE DAYS AND THREE NIGHTS</a:t>
            </a:r>
          </a:p>
        </p:txBody>
      </p:sp>
    </p:spTree>
    <p:extLst>
      <p:ext uri="{BB962C8B-B14F-4D97-AF65-F5344CB8AC3E}">
        <p14:creationId xmlns:p14="http://schemas.microsoft.com/office/powerpoint/2010/main" val="16406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30C36D-4368-4AB4-88E7-520753A68CD6}"/>
              </a:ext>
            </a:extLst>
          </p:cNvPr>
          <p:cNvSpPr txBox="1"/>
          <p:nvPr/>
        </p:nvSpPr>
        <p:spPr>
          <a:xfrm>
            <a:off x="0" y="228600"/>
            <a:ext cx="9144000" cy="5376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Matthew 12: 38 – 40</a:t>
            </a:r>
          </a:p>
          <a:p>
            <a:pPr algn="ctr">
              <a:lnSpc>
                <a:spcPct val="150000"/>
              </a:lnSpc>
            </a:pP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2400" b="1" dirty="0"/>
              <a:t>Then some of the Pharisees and teachers of the law said to him, Teacher, we want to see a sign from you.</a:t>
            </a:r>
          </a:p>
          <a:p>
            <a:pPr algn="ctr">
              <a:lnSpc>
                <a:spcPct val="150000"/>
              </a:lnSpc>
            </a:pPr>
            <a:r>
              <a:rPr lang="en-US" sz="2400" b="1" dirty="0"/>
              <a:t>He answered, A wicked and adulterous generation asks for a sign!  But none will be given It except the sign of the prophet Jonah.  For as Jonah was three days and three nights in the belly of a huge fish, so the Son of Man will be three days and three nights in the heart of the earth.</a:t>
            </a:r>
          </a:p>
        </p:txBody>
      </p:sp>
    </p:spTree>
    <p:extLst>
      <p:ext uri="{BB962C8B-B14F-4D97-AF65-F5344CB8AC3E}">
        <p14:creationId xmlns:p14="http://schemas.microsoft.com/office/powerpoint/2010/main" val="46161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498EEB-48E9-4877-8AB1-16DF9398FFDA}"/>
              </a:ext>
            </a:extLst>
          </p:cNvPr>
          <p:cNvSpPr txBox="1"/>
          <p:nvPr/>
        </p:nvSpPr>
        <p:spPr>
          <a:xfrm>
            <a:off x="0" y="966355"/>
            <a:ext cx="9144000" cy="4429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I Corinthians 15:1</a:t>
            </a:r>
          </a:p>
          <a:p>
            <a:pPr algn="ctr">
              <a:lnSpc>
                <a:spcPct val="150000"/>
              </a:lnSpc>
            </a:pP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Now brothers and sisters I want to remind you the gospel I preach to you, which you received and on which you have taken your stand.</a:t>
            </a:r>
          </a:p>
        </p:txBody>
      </p:sp>
    </p:spTree>
    <p:extLst>
      <p:ext uri="{BB962C8B-B14F-4D97-AF65-F5344CB8AC3E}">
        <p14:creationId xmlns:p14="http://schemas.microsoft.com/office/powerpoint/2010/main" val="340060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AC5EE9-97B1-42B4-91D6-8CFDF8ACF7D8}"/>
              </a:ext>
            </a:extLst>
          </p:cNvPr>
          <p:cNvSpPr txBox="1"/>
          <p:nvPr/>
        </p:nvSpPr>
        <p:spPr>
          <a:xfrm>
            <a:off x="0" y="475787"/>
            <a:ext cx="9144000" cy="5906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Job 19: 25 - 27</a:t>
            </a:r>
          </a:p>
          <a:p>
            <a:pPr algn="ctr">
              <a:lnSpc>
                <a:spcPct val="150000"/>
              </a:lnSpc>
            </a:pP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I know that my redeemer lives, and that in the end he will stand on the earth.  And after my skin has been destroyed, yet in my flesh I will see God;  I myself will see him with my own eyes – I , and not another.  How my heart yearns within me!</a:t>
            </a:r>
          </a:p>
        </p:txBody>
      </p:sp>
    </p:spTree>
    <p:extLst>
      <p:ext uri="{BB962C8B-B14F-4D97-AF65-F5344CB8AC3E}">
        <p14:creationId xmlns:p14="http://schemas.microsoft.com/office/powerpoint/2010/main" val="46548830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</TotalTime>
  <Words>195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ORBC</dc:creator>
  <cp:lastModifiedBy>ORBC</cp:lastModifiedBy>
  <cp:revision>2</cp:revision>
  <dcterms:created xsi:type="dcterms:W3CDTF">2018-10-07T16:06:45Z</dcterms:created>
  <dcterms:modified xsi:type="dcterms:W3CDTF">2018-10-07T16:29:46Z</dcterms:modified>
</cp:coreProperties>
</file>