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9" r:id="rId2"/>
    <p:sldId id="256" r:id="rId3"/>
    <p:sldId id="258" r:id="rId4"/>
    <p:sldId id="263" r:id="rId5"/>
    <p:sldId id="257" r:id="rId6"/>
    <p:sldId id="260" r:id="rId7"/>
    <p:sldId id="261" r:id="rId8"/>
    <p:sldId id="262" r:id="rId9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2043859"/>
            <a:ext cx="8046720" cy="206844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5840" y="4116494"/>
            <a:ext cx="8046720" cy="77724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25388" y="4900358"/>
            <a:ext cx="2527172" cy="413808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4900360"/>
            <a:ext cx="5368671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63690" y="1621650"/>
            <a:ext cx="2388870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15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0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854006"/>
            <a:ext cx="8750808" cy="3175526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797" y="4127290"/>
            <a:ext cx="8750809" cy="1534685"/>
          </a:xfrm>
        </p:spPr>
        <p:txBody>
          <a:bodyPr>
            <a:normAutofit/>
          </a:bodyPr>
          <a:lstStyle>
            <a:lvl1pPr marL="0" indent="0" algn="r">
              <a:buNone/>
              <a:defRPr sz="2420">
                <a:solidFill>
                  <a:schemeClr val="tx1">
                    <a:tint val="75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0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20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797" y="2487168"/>
            <a:ext cx="4301637" cy="46116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6309" y="2487168"/>
            <a:ext cx="4298294" cy="46116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80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870" y="863600"/>
            <a:ext cx="7015734" cy="1468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407" y="2474976"/>
            <a:ext cx="4052025" cy="933767"/>
          </a:xfrm>
        </p:spPr>
        <p:txBody>
          <a:bodyPr anchor="b">
            <a:normAutofit/>
          </a:bodyPr>
          <a:lstStyle>
            <a:lvl1pPr marL="0" indent="0">
              <a:buNone/>
              <a:defRPr sz="308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795" y="3550357"/>
            <a:ext cx="4301637" cy="35484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5920" y="2474976"/>
            <a:ext cx="4048683" cy="933767"/>
          </a:xfrm>
        </p:spPr>
        <p:txBody>
          <a:bodyPr anchor="b">
            <a:normAutofit/>
          </a:bodyPr>
          <a:lstStyle>
            <a:lvl1pPr marL="0" indent="0">
              <a:buNone/>
              <a:defRPr sz="308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6308" y="3550357"/>
            <a:ext cx="4298295" cy="35484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8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14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7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1727200"/>
            <a:ext cx="3394710" cy="1813560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4820" y="846328"/>
            <a:ext cx="5129784" cy="625246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3540760"/>
            <a:ext cx="3394710" cy="3558032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051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1727200"/>
            <a:ext cx="4483303" cy="1813560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65277" y="851408"/>
            <a:ext cx="4041657" cy="6247384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3540760"/>
            <a:ext cx="4483303" cy="3558032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22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1" y="5323677"/>
            <a:ext cx="8752130" cy="928602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3791" y="1107306"/>
            <a:ext cx="8745286" cy="3861235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6252278"/>
            <a:ext cx="8750808" cy="846514"/>
          </a:xfrm>
        </p:spPr>
        <p:txBody>
          <a:bodyPr/>
          <a:lstStyle>
            <a:lvl1pPr marL="0" indent="0" algn="l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9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854005"/>
            <a:ext cx="8750808" cy="3176129"/>
          </a:xfrm>
        </p:spPr>
        <p:txBody>
          <a:bodyPr anchor="ctr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0" y="4135685"/>
            <a:ext cx="8549640" cy="1508299"/>
          </a:xfrm>
        </p:spPr>
        <p:txBody>
          <a:bodyPr anchor="ctr"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3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86" y="854005"/>
            <a:ext cx="8375015" cy="3123732"/>
          </a:xfrm>
        </p:spPr>
        <p:txBody>
          <a:bodyPr anchor="ctr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75689" y="3977738"/>
            <a:ext cx="7914007" cy="503702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0" y="4731211"/>
            <a:ext cx="8556627" cy="930767"/>
          </a:xfrm>
        </p:spPr>
        <p:txBody>
          <a:bodyPr anchor="ctr">
            <a:normAutofit/>
          </a:bodyPr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30030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4604" y="915416"/>
            <a:ext cx="502920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406" y="3424174"/>
            <a:ext cx="502920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0407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1274663"/>
            <a:ext cx="8552260" cy="2846746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71" y="4134759"/>
            <a:ext cx="8550969" cy="1133203"/>
          </a:xfrm>
        </p:spPr>
        <p:txBody>
          <a:bodyPr anchor="t"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29403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29403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812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88872" y="863601"/>
            <a:ext cx="7015733" cy="1477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53797" y="2495691"/>
            <a:ext cx="2816352" cy="699629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3796" y="3291840"/>
            <a:ext cx="2816352" cy="3806956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32461" y="2494844"/>
            <a:ext cx="2816352" cy="710072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30859" y="3291277"/>
            <a:ext cx="2816352" cy="3807515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88251" y="2485248"/>
            <a:ext cx="2816352" cy="710072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588252" y="3291840"/>
            <a:ext cx="2816352" cy="3806956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8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388872" y="863600"/>
            <a:ext cx="7020182" cy="1468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53796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3796" y="2642616"/>
            <a:ext cx="2816352" cy="170827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3796" y="5435584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1060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621059" y="2642616"/>
            <a:ext cx="2816352" cy="1711177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19944" y="5435583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92701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592700" y="2642618"/>
            <a:ext cx="2816352" cy="1710108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592599" y="5435580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453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796" y="2487168"/>
            <a:ext cx="8750808" cy="46116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010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07249" y="846808"/>
            <a:ext cx="1697355" cy="48151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796" y="845609"/>
            <a:ext cx="6905839" cy="48163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1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122523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8870" y="866289"/>
            <a:ext cx="7015734" cy="1465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796" y="2487168"/>
            <a:ext cx="8750808" cy="4611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53453" y="7203865"/>
            <a:ext cx="2351151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3796" y="7203293"/>
            <a:ext cx="6248781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9475" y="431802"/>
            <a:ext cx="2175129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946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100584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42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74E8AF-411C-4300-AD4C-81E0324207D3}"/>
              </a:ext>
            </a:extLst>
          </p:cNvPr>
          <p:cNvSpPr/>
          <p:nvPr/>
        </p:nvSpPr>
        <p:spPr>
          <a:xfrm>
            <a:off x="2453526" y="2608927"/>
            <a:ext cx="5554726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latin typeface="Calibri" panose="020F0502020204030204" pitchFamily="34" charset="0"/>
                <a:ea typeface="Calibri" panose="020F0502020204030204" pitchFamily="34" charset="0"/>
              </a:rPr>
              <a:t>THANK	 YOU</a:t>
            </a:r>
          </a:p>
          <a:p>
            <a:pPr algn="ctr"/>
            <a:r>
              <a:rPr lang="en-US" sz="8000" dirty="0">
                <a:latin typeface="Calibri" panose="020F0502020204030204" pitchFamily="34" charset="0"/>
                <a:ea typeface="Calibri" panose="020F0502020204030204" pitchFamily="34" charset="0"/>
              </a:rPr>
              <a:t>VETERANS!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98547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BDF52-5038-4EEB-B6E3-720AD892B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537" y="2854861"/>
            <a:ext cx="8967354" cy="113524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Trust the Process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874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5567FD-7655-4DDF-8F6B-A58DA0FA1602}"/>
              </a:ext>
            </a:extLst>
          </p:cNvPr>
          <p:cNvSpPr/>
          <p:nvPr/>
        </p:nvSpPr>
        <p:spPr>
          <a:xfrm>
            <a:off x="2847150" y="3224480"/>
            <a:ext cx="36888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1 John 1</a:t>
            </a:r>
            <a:r>
              <a:rPr lang="en-US" sz="1200" kern="18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916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B53CAA-F3BB-45F3-8C2B-2A8FDB4C9881}"/>
              </a:ext>
            </a:extLst>
          </p:cNvPr>
          <p:cNvSpPr/>
          <p:nvPr/>
        </p:nvSpPr>
        <p:spPr>
          <a:xfrm>
            <a:off x="2989553" y="3150815"/>
            <a:ext cx="40792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>
                <a:latin typeface="Calibri" panose="020F0502020204030204" pitchFamily="34" charset="0"/>
                <a:ea typeface="Calibri" panose="020F0502020204030204" pitchFamily="34" charset="0"/>
              </a:rPr>
              <a:t>John 8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19839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3656EF-A6C1-4A34-863C-A502C1D45C61}"/>
              </a:ext>
            </a:extLst>
          </p:cNvPr>
          <p:cNvSpPr/>
          <p:nvPr/>
        </p:nvSpPr>
        <p:spPr>
          <a:xfrm>
            <a:off x="2286814" y="3210630"/>
            <a:ext cx="5484771" cy="13511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YOU!</a:t>
            </a:r>
            <a:endParaRPr lang="en-US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11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F4F0F7-6B09-4085-A142-013D3E4297F3}"/>
              </a:ext>
            </a:extLst>
          </p:cNvPr>
          <p:cNvSpPr/>
          <p:nvPr/>
        </p:nvSpPr>
        <p:spPr>
          <a:xfrm>
            <a:off x="375522" y="3332202"/>
            <a:ext cx="93073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TRUST THE PROCESS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67967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837E19-70E9-4CD2-816A-42A1CC98B6CD}"/>
              </a:ext>
            </a:extLst>
          </p:cNvPr>
          <p:cNvSpPr/>
          <p:nvPr/>
        </p:nvSpPr>
        <p:spPr>
          <a:xfrm>
            <a:off x="1179367" y="1631319"/>
            <a:ext cx="8011391" cy="4509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Proverbs 3:5-6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“Trust in the </a:t>
            </a:r>
            <a:r>
              <a:rPr lang="en-US" sz="4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Lord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with all your heart and lean not on your own understanding; in all your ways submit to him, and he will make your paths straight”.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58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A1F9C-1AA8-413A-8994-CE0EF52DD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488" y="2075032"/>
            <a:ext cx="8065424" cy="2068442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Invitation</a:t>
            </a:r>
          </a:p>
        </p:txBody>
      </p:sp>
    </p:spTree>
    <p:extLst>
      <p:ext uri="{BB962C8B-B14F-4D97-AF65-F5344CB8AC3E}">
        <p14:creationId xmlns:p14="http://schemas.microsoft.com/office/powerpoint/2010/main" val="48282285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135</TotalTime>
  <Words>22</Words>
  <Application>Microsoft Office PowerPoint</Application>
  <PresentationFormat>Custom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Verdana</vt:lpstr>
      <vt:lpstr>Vapor Trail</vt:lpstr>
      <vt:lpstr>PowerPoint Presentation</vt:lpstr>
      <vt:lpstr>Trust the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Brunson</dc:creator>
  <cp:lastModifiedBy>ORBC</cp:lastModifiedBy>
  <cp:revision>6</cp:revision>
  <dcterms:created xsi:type="dcterms:W3CDTF">2018-11-11T03:58:26Z</dcterms:created>
  <dcterms:modified xsi:type="dcterms:W3CDTF">2018-11-11T16:03:16Z</dcterms:modified>
</cp:coreProperties>
</file>