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5" r:id="rId7"/>
    <p:sldId id="261" r:id="rId8"/>
    <p:sldId id="262" r:id="rId9"/>
    <p:sldId id="263" r:id="rId10"/>
    <p:sldId id="264" r:id="rId11"/>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1" d="100"/>
          <a:sy n="81" d="100"/>
        </p:scale>
        <p:origin x="11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61977"/>
            <a:ext cx="10058400" cy="2110423"/>
          </a:xfrm>
          <a:prstGeom prst="rect">
            <a:avLst/>
          </a:prstGeom>
        </p:spPr>
      </p:pic>
      <p:sp>
        <p:nvSpPr>
          <p:cNvPr id="2" name="Title 1"/>
          <p:cNvSpPr>
            <a:spLocks noGrp="1"/>
          </p:cNvSpPr>
          <p:nvPr>
            <p:ph type="ctrTitle"/>
          </p:nvPr>
        </p:nvSpPr>
        <p:spPr>
          <a:xfrm>
            <a:off x="1005840" y="2043859"/>
            <a:ext cx="8046720" cy="2068442"/>
          </a:xfrm>
        </p:spPr>
        <p:txBody>
          <a:bodyPr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005840" y="4116494"/>
            <a:ext cx="8046720" cy="777240"/>
          </a:xfrm>
        </p:spPr>
        <p:txBody>
          <a:bodyPr>
            <a:normAutofit/>
          </a:bodyPr>
          <a:lstStyle>
            <a:lvl1pPr marL="0" indent="0" algn="l">
              <a:buNone/>
              <a:defRPr sz="220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a:xfrm>
            <a:off x="6525388" y="4900358"/>
            <a:ext cx="2527172" cy="413808"/>
          </a:xfrm>
        </p:spPr>
        <p:txBody>
          <a:bodyPr/>
          <a:lstStyle/>
          <a:p>
            <a:fld id="{48A87A34-81AB-432B-8DAE-1953F412C126}" type="datetimeFigureOut">
              <a:rPr lang="en-US" smtClean="0"/>
              <a:t>3/17/2019</a:t>
            </a:fld>
            <a:endParaRPr lang="en-US" dirty="0"/>
          </a:p>
        </p:txBody>
      </p:sp>
      <p:sp>
        <p:nvSpPr>
          <p:cNvPr id="5" name="Footer Placeholder 4"/>
          <p:cNvSpPr>
            <a:spLocks noGrp="1"/>
          </p:cNvSpPr>
          <p:nvPr>
            <p:ph type="ftr" sz="quarter" idx="11"/>
          </p:nvPr>
        </p:nvSpPr>
        <p:spPr>
          <a:xfrm>
            <a:off x="1005840" y="4900360"/>
            <a:ext cx="5368671" cy="413808"/>
          </a:xfrm>
        </p:spPr>
        <p:txBody>
          <a:bodyPr/>
          <a:lstStyle/>
          <a:p>
            <a:endParaRPr lang="en-US" dirty="0"/>
          </a:p>
        </p:txBody>
      </p:sp>
      <p:sp>
        <p:nvSpPr>
          <p:cNvPr id="6" name="Slide Number Placeholder 5"/>
          <p:cNvSpPr>
            <a:spLocks noGrp="1"/>
          </p:cNvSpPr>
          <p:nvPr>
            <p:ph type="sldNum" sz="quarter" idx="12"/>
          </p:nvPr>
        </p:nvSpPr>
        <p:spPr>
          <a:xfrm>
            <a:off x="6663690" y="1621650"/>
            <a:ext cx="2388870" cy="41380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3491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7124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61977"/>
            <a:ext cx="10058400" cy="2110423"/>
          </a:xfrm>
          <a:prstGeom prst="rect">
            <a:avLst/>
          </a:prstGeom>
        </p:spPr>
      </p:pic>
      <p:sp>
        <p:nvSpPr>
          <p:cNvPr id="2" name="Title 1"/>
          <p:cNvSpPr>
            <a:spLocks noGrp="1"/>
          </p:cNvSpPr>
          <p:nvPr>
            <p:ph type="title"/>
          </p:nvPr>
        </p:nvSpPr>
        <p:spPr>
          <a:xfrm>
            <a:off x="653796" y="854006"/>
            <a:ext cx="8750808" cy="3175526"/>
          </a:xfrm>
        </p:spPr>
        <p:txBody>
          <a:bodyPr anchor="b">
            <a:normAutofit/>
          </a:bodyPr>
          <a:lstStyle>
            <a:lvl1pPr algn="r">
              <a:defRPr sz="4400"/>
            </a:lvl1pPr>
          </a:lstStyle>
          <a:p>
            <a:r>
              <a:rPr lang="en-US"/>
              <a:t>Click to edit Master title style</a:t>
            </a:r>
            <a:endParaRPr lang="en-US" dirty="0"/>
          </a:p>
        </p:txBody>
      </p:sp>
      <p:sp>
        <p:nvSpPr>
          <p:cNvPr id="3" name="Text Placeholder 2"/>
          <p:cNvSpPr>
            <a:spLocks noGrp="1"/>
          </p:cNvSpPr>
          <p:nvPr>
            <p:ph type="body" idx="1"/>
          </p:nvPr>
        </p:nvSpPr>
        <p:spPr>
          <a:xfrm>
            <a:off x="653797" y="4127290"/>
            <a:ext cx="8750809" cy="1534685"/>
          </a:xfrm>
        </p:spPr>
        <p:txBody>
          <a:bodyPr>
            <a:normAutofit/>
          </a:bodyPr>
          <a:lstStyle>
            <a:lvl1pPr marL="0" indent="0" algn="r">
              <a:buNone/>
              <a:defRPr sz="2420">
                <a:solidFill>
                  <a:schemeClr val="tx1">
                    <a:tint val="75000"/>
                  </a:schemeClr>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118394" y="431802"/>
            <a:ext cx="2401443" cy="413808"/>
          </a:xfrm>
        </p:spPr>
        <p:txBody>
          <a:bodyPr/>
          <a:lstStyle>
            <a:lvl1pPr algn="r">
              <a:defRPr/>
            </a:lvl1pPr>
          </a:lstStyle>
          <a:p>
            <a:fld id="{48A87A34-81AB-432B-8DAE-1953F412C126}" type="datetimeFigureOut">
              <a:rPr lang="en-US" smtClean="0"/>
              <a:pPr/>
              <a:t>3/17/2019</a:t>
            </a:fld>
            <a:endParaRPr lang="en-US" dirty="0"/>
          </a:p>
        </p:txBody>
      </p:sp>
      <p:sp>
        <p:nvSpPr>
          <p:cNvPr id="5" name="Footer Placeholder 4"/>
          <p:cNvSpPr>
            <a:spLocks noGrp="1"/>
          </p:cNvSpPr>
          <p:nvPr>
            <p:ph type="ftr" sz="quarter" idx="11"/>
          </p:nvPr>
        </p:nvSpPr>
        <p:spPr>
          <a:xfrm>
            <a:off x="653796" y="431802"/>
            <a:ext cx="5313722" cy="413808"/>
          </a:xfrm>
        </p:spPr>
        <p:txBody>
          <a:bodyPr/>
          <a:lstStyle/>
          <a:p>
            <a:endParaRPr lang="en-US" dirty="0"/>
          </a:p>
        </p:txBody>
      </p:sp>
      <p:sp>
        <p:nvSpPr>
          <p:cNvPr id="6" name="Slide Number Placeholder 5"/>
          <p:cNvSpPr>
            <a:spLocks noGrp="1"/>
          </p:cNvSpPr>
          <p:nvPr>
            <p:ph type="sldNum" sz="quarter" idx="12"/>
          </p:nvPr>
        </p:nvSpPr>
        <p:spPr>
          <a:xfrm>
            <a:off x="8670713" y="431802"/>
            <a:ext cx="733890" cy="41380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0300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53797" y="2487168"/>
            <a:ext cx="4301637" cy="4611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06309" y="2487168"/>
            <a:ext cx="4298294" cy="4611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3629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88870" y="863600"/>
            <a:ext cx="7015734" cy="14681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3407" y="2474976"/>
            <a:ext cx="4052025" cy="933767"/>
          </a:xfrm>
        </p:spPr>
        <p:txBody>
          <a:bodyPr anchor="b">
            <a:normAutofit/>
          </a:bodyPr>
          <a:lstStyle>
            <a:lvl1pPr marL="0" indent="0">
              <a:buNone/>
              <a:defRPr sz="308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53795" y="3550357"/>
            <a:ext cx="4301637" cy="35484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55920" y="2474976"/>
            <a:ext cx="4048683" cy="933767"/>
          </a:xfrm>
        </p:spPr>
        <p:txBody>
          <a:bodyPr anchor="b">
            <a:normAutofit/>
          </a:bodyPr>
          <a:lstStyle>
            <a:lvl1pPr marL="0" indent="0">
              <a:buNone/>
              <a:defRPr sz="308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106308" y="3550357"/>
            <a:ext cx="4298295" cy="35484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7475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194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564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3796" y="1727200"/>
            <a:ext cx="3394710" cy="1813560"/>
          </a:xfrm>
        </p:spPr>
        <p:txBody>
          <a:bodyPr anchor="b"/>
          <a:lstStyle>
            <a:lvl1pPr algn="l">
              <a:defRPr sz="3520"/>
            </a:lvl1pPr>
          </a:lstStyle>
          <a:p>
            <a:r>
              <a:rPr lang="en-US"/>
              <a:t>Click to edit Master title style</a:t>
            </a:r>
            <a:endParaRPr lang="en-US" dirty="0"/>
          </a:p>
        </p:txBody>
      </p:sp>
      <p:sp>
        <p:nvSpPr>
          <p:cNvPr id="3" name="Content Placeholder 2"/>
          <p:cNvSpPr>
            <a:spLocks noGrp="1"/>
          </p:cNvSpPr>
          <p:nvPr>
            <p:ph idx="1"/>
          </p:nvPr>
        </p:nvSpPr>
        <p:spPr>
          <a:xfrm>
            <a:off x="4274820" y="846328"/>
            <a:ext cx="5129784" cy="625246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53796" y="3540760"/>
            <a:ext cx="3394710" cy="3558032"/>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9397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3796" y="1727200"/>
            <a:ext cx="4483303" cy="1813560"/>
          </a:xfrm>
        </p:spPr>
        <p:txBody>
          <a:bodyPr anchor="b"/>
          <a:lstStyle>
            <a:lvl1pPr algn="l">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65277" y="851408"/>
            <a:ext cx="4041657" cy="6247384"/>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53796" y="3540760"/>
            <a:ext cx="4483303" cy="3558032"/>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4954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3791" y="5323677"/>
            <a:ext cx="8752130" cy="928602"/>
          </a:xfrm>
        </p:spPr>
        <p:txBody>
          <a:bodyPr anchor="b"/>
          <a:lstStyle>
            <a:lvl1pPr algn="l">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3791" y="1107306"/>
            <a:ext cx="8745286" cy="3861235"/>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53796" y="6252278"/>
            <a:ext cx="8750808" cy="846514"/>
          </a:xfrm>
        </p:spPr>
        <p:txBody>
          <a:bodyPr/>
          <a:lstStyle>
            <a:lvl1pPr marL="0" indent="0" algn="l">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1331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61977"/>
            <a:ext cx="10058400" cy="2110423"/>
          </a:xfrm>
          <a:prstGeom prst="rect">
            <a:avLst/>
          </a:prstGeom>
        </p:spPr>
      </p:pic>
      <p:sp>
        <p:nvSpPr>
          <p:cNvPr id="2" name="Title 1"/>
          <p:cNvSpPr>
            <a:spLocks noGrp="1"/>
          </p:cNvSpPr>
          <p:nvPr>
            <p:ph type="title"/>
          </p:nvPr>
        </p:nvSpPr>
        <p:spPr>
          <a:xfrm>
            <a:off x="653796" y="854005"/>
            <a:ext cx="8750808" cy="3176129"/>
          </a:xfrm>
        </p:spPr>
        <p:txBody>
          <a:bodyPr anchor="ctr"/>
          <a:lstStyle>
            <a:lvl1pPr algn="l">
              <a:defRPr sz="3520"/>
            </a:lvl1pPr>
          </a:lstStyle>
          <a:p>
            <a:r>
              <a:rPr lang="en-US"/>
              <a:t>Click to edit Master title style</a:t>
            </a:r>
            <a:endParaRPr lang="en-US" dirty="0"/>
          </a:p>
        </p:txBody>
      </p:sp>
      <p:sp>
        <p:nvSpPr>
          <p:cNvPr id="4" name="Text Placeholder 3"/>
          <p:cNvSpPr>
            <a:spLocks noGrp="1"/>
          </p:cNvSpPr>
          <p:nvPr>
            <p:ph type="body" sz="half" idx="2"/>
          </p:nvPr>
        </p:nvSpPr>
        <p:spPr>
          <a:xfrm>
            <a:off x="754380" y="4135685"/>
            <a:ext cx="8549640" cy="1508299"/>
          </a:xfrm>
        </p:spPr>
        <p:txBody>
          <a:bodyPr anchor="ct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a:xfrm>
            <a:off x="6118394" y="431802"/>
            <a:ext cx="2401443" cy="413808"/>
          </a:xfrm>
        </p:spPr>
        <p:txBody>
          <a:bodyPr/>
          <a:lstStyle>
            <a:lvl1pPr algn="r">
              <a:defRPr/>
            </a:lvl1pPr>
          </a:lstStyle>
          <a:p>
            <a:fld id="{48A87A34-81AB-432B-8DAE-1953F412C126}" type="datetimeFigureOut">
              <a:rPr lang="en-US" smtClean="0"/>
              <a:pPr/>
              <a:t>3/17/2019</a:t>
            </a:fld>
            <a:endParaRPr lang="en-US" dirty="0"/>
          </a:p>
        </p:txBody>
      </p:sp>
      <p:sp>
        <p:nvSpPr>
          <p:cNvPr id="6" name="Footer Placeholder 5"/>
          <p:cNvSpPr>
            <a:spLocks noGrp="1"/>
          </p:cNvSpPr>
          <p:nvPr>
            <p:ph type="ftr" sz="quarter" idx="11"/>
          </p:nvPr>
        </p:nvSpPr>
        <p:spPr>
          <a:xfrm>
            <a:off x="653796" y="431802"/>
            <a:ext cx="5313722" cy="413808"/>
          </a:xfrm>
        </p:spPr>
        <p:txBody>
          <a:bodyPr/>
          <a:lstStyle/>
          <a:p>
            <a:endParaRPr lang="en-US" dirty="0"/>
          </a:p>
        </p:txBody>
      </p:sp>
      <p:sp>
        <p:nvSpPr>
          <p:cNvPr id="7" name="Slide Number Placeholder 6"/>
          <p:cNvSpPr>
            <a:spLocks noGrp="1"/>
          </p:cNvSpPr>
          <p:nvPr>
            <p:ph type="sldNum" sz="quarter" idx="12"/>
          </p:nvPr>
        </p:nvSpPr>
        <p:spPr>
          <a:xfrm>
            <a:off x="8670713" y="431802"/>
            <a:ext cx="733891" cy="41380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7267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61977"/>
            <a:ext cx="10058400" cy="2110423"/>
          </a:xfrm>
          <a:prstGeom prst="rect">
            <a:avLst/>
          </a:prstGeom>
        </p:spPr>
      </p:pic>
      <p:sp>
        <p:nvSpPr>
          <p:cNvPr id="2" name="Title 1"/>
          <p:cNvSpPr>
            <a:spLocks noGrp="1"/>
          </p:cNvSpPr>
          <p:nvPr>
            <p:ph type="title"/>
          </p:nvPr>
        </p:nvSpPr>
        <p:spPr>
          <a:xfrm>
            <a:off x="845186" y="854005"/>
            <a:ext cx="8375015" cy="3123732"/>
          </a:xfrm>
        </p:spPr>
        <p:txBody>
          <a:bodyPr anchor="ctr"/>
          <a:lstStyle>
            <a:lvl1pPr algn="l">
              <a:defRPr sz="3520"/>
            </a:lvl1pPr>
          </a:lstStyle>
          <a:p>
            <a:r>
              <a:rPr lang="en-US"/>
              <a:t>Click to edit Master title style</a:t>
            </a:r>
            <a:endParaRPr lang="en-US" dirty="0"/>
          </a:p>
        </p:txBody>
      </p:sp>
      <p:sp>
        <p:nvSpPr>
          <p:cNvPr id="12" name="Text Placeholder 3"/>
          <p:cNvSpPr>
            <a:spLocks noGrp="1"/>
          </p:cNvSpPr>
          <p:nvPr>
            <p:ph type="body" sz="half" idx="13"/>
          </p:nvPr>
        </p:nvSpPr>
        <p:spPr>
          <a:xfrm>
            <a:off x="1075689" y="3977738"/>
            <a:ext cx="7914007" cy="503702"/>
          </a:xfrm>
        </p:spPr>
        <p:txBody>
          <a:bodyPr anchor="t">
            <a:normAutofit/>
          </a:bodyPr>
          <a:lstStyle>
            <a:lvl1pPr marL="0" indent="0">
              <a:buNone/>
              <a:defRPr sz="154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4" name="Text Placeholder 3"/>
          <p:cNvSpPr>
            <a:spLocks noGrp="1"/>
          </p:cNvSpPr>
          <p:nvPr>
            <p:ph type="body" sz="half" idx="2"/>
          </p:nvPr>
        </p:nvSpPr>
        <p:spPr>
          <a:xfrm>
            <a:off x="754380" y="4731211"/>
            <a:ext cx="8556627" cy="930767"/>
          </a:xfrm>
        </p:spPr>
        <p:txBody>
          <a:bodyPr anchor="ctr">
            <a:normAutofit/>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a:xfrm>
            <a:off x="6118394" y="431802"/>
            <a:ext cx="2401443" cy="413808"/>
          </a:xfrm>
        </p:spPr>
        <p:txBody>
          <a:bodyPr/>
          <a:lstStyle>
            <a:lvl1pPr algn="r">
              <a:defRPr/>
            </a:lvl1pPr>
          </a:lstStyle>
          <a:p>
            <a:fld id="{48A87A34-81AB-432B-8DAE-1953F412C126}" type="datetimeFigureOut">
              <a:rPr lang="en-US" smtClean="0"/>
              <a:pPr/>
              <a:t>3/17/2019</a:t>
            </a:fld>
            <a:endParaRPr lang="en-US" dirty="0"/>
          </a:p>
        </p:txBody>
      </p:sp>
      <p:sp>
        <p:nvSpPr>
          <p:cNvPr id="6" name="Footer Placeholder 5"/>
          <p:cNvSpPr>
            <a:spLocks noGrp="1"/>
          </p:cNvSpPr>
          <p:nvPr>
            <p:ph type="ftr" sz="quarter" idx="11"/>
          </p:nvPr>
        </p:nvSpPr>
        <p:spPr>
          <a:xfrm>
            <a:off x="653796" y="430030"/>
            <a:ext cx="5313722" cy="413808"/>
          </a:xfrm>
        </p:spPr>
        <p:txBody>
          <a:bodyPr/>
          <a:lstStyle/>
          <a:p>
            <a:endParaRPr lang="en-US" dirty="0"/>
          </a:p>
        </p:txBody>
      </p:sp>
      <p:sp>
        <p:nvSpPr>
          <p:cNvPr id="7" name="Slide Number Placeholder 6"/>
          <p:cNvSpPr>
            <a:spLocks noGrp="1"/>
          </p:cNvSpPr>
          <p:nvPr>
            <p:ph type="sldNum" sz="quarter" idx="12"/>
          </p:nvPr>
        </p:nvSpPr>
        <p:spPr>
          <a:xfrm>
            <a:off x="8670713" y="431802"/>
            <a:ext cx="733891" cy="413808"/>
          </a:xfrm>
        </p:spPr>
        <p:txBody>
          <a:bodyPr/>
          <a:lstStyle/>
          <a:p>
            <a:fld id="{6D22F896-40B5-4ADD-8801-0D06FADFA095}" type="slidenum">
              <a:rPr lang="en-US" smtClean="0"/>
              <a:t>‹#›</a:t>
            </a:fld>
            <a:endParaRPr lang="en-US" dirty="0"/>
          </a:p>
        </p:txBody>
      </p:sp>
      <p:sp>
        <p:nvSpPr>
          <p:cNvPr id="13" name="TextBox 12"/>
          <p:cNvSpPr txBox="1"/>
          <p:nvPr/>
        </p:nvSpPr>
        <p:spPr>
          <a:xfrm>
            <a:off x="254604" y="915416"/>
            <a:ext cx="502920" cy="662746"/>
          </a:xfrm>
          <a:prstGeom prst="rect">
            <a:avLst/>
          </a:prstGeom>
        </p:spPr>
        <p:txBody>
          <a:bodyPr vert="horz" lIns="100584" tIns="50292" rIns="100584" bIns="50292"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800" dirty="0">
                <a:solidFill>
                  <a:schemeClr val="tx1"/>
                </a:solidFill>
                <a:effectLst/>
              </a:rPr>
              <a:t>“</a:t>
            </a:r>
          </a:p>
        </p:txBody>
      </p:sp>
      <p:sp>
        <p:nvSpPr>
          <p:cNvPr id="14" name="TextBox 13"/>
          <p:cNvSpPr txBox="1"/>
          <p:nvPr/>
        </p:nvSpPr>
        <p:spPr>
          <a:xfrm>
            <a:off x="8961406" y="3424174"/>
            <a:ext cx="502920" cy="662746"/>
          </a:xfrm>
          <a:prstGeom prst="rect">
            <a:avLst/>
          </a:prstGeom>
        </p:spPr>
        <p:txBody>
          <a:bodyPr vert="horz" lIns="100584" tIns="50292" rIns="100584" bIns="50292"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800" dirty="0">
                <a:solidFill>
                  <a:schemeClr val="tx1"/>
                </a:solidFill>
                <a:effectLst/>
              </a:rPr>
              <a:t>”</a:t>
            </a:r>
          </a:p>
        </p:txBody>
      </p:sp>
    </p:spTree>
    <p:extLst>
      <p:ext uri="{BB962C8B-B14F-4D97-AF65-F5344CB8AC3E}">
        <p14:creationId xmlns:p14="http://schemas.microsoft.com/office/powerpoint/2010/main" val="553017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61977"/>
            <a:ext cx="10058400" cy="2110423"/>
          </a:xfrm>
          <a:prstGeom prst="rect">
            <a:avLst/>
          </a:prstGeom>
        </p:spPr>
      </p:pic>
      <p:sp>
        <p:nvSpPr>
          <p:cNvPr id="2" name="Title 1"/>
          <p:cNvSpPr>
            <a:spLocks noGrp="1"/>
          </p:cNvSpPr>
          <p:nvPr>
            <p:ph type="title"/>
          </p:nvPr>
        </p:nvSpPr>
        <p:spPr>
          <a:xfrm>
            <a:off x="754380" y="1274663"/>
            <a:ext cx="8552260" cy="2846746"/>
          </a:xfrm>
        </p:spPr>
        <p:txBody>
          <a:bodyPr anchor="b"/>
          <a:lstStyle>
            <a:lvl1pPr algn="l">
              <a:defRPr sz="3520"/>
            </a:lvl1pPr>
          </a:lstStyle>
          <a:p>
            <a:r>
              <a:rPr lang="en-US"/>
              <a:t>Click to edit Master title style</a:t>
            </a:r>
            <a:endParaRPr lang="en-US" dirty="0"/>
          </a:p>
        </p:txBody>
      </p:sp>
      <p:sp>
        <p:nvSpPr>
          <p:cNvPr id="4" name="Text Placeholder 3"/>
          <p:cNvSpPr>
            <a:spLocks noGrp="1"/>
          </p:cNvSpPr>
          <p:nvPr>
            <p:ph type="body" sz="half" idx="2"/>
          </p:nvPr>
        </p:nvSpPr>
        <p:spPr>
          <a:xfrm>
            <a:off x="754371" y="4134759"/>
            <a:ext cx="8550969" cy="1133203"/>
          </a:xfrm>
        </p:spPr>
        <p:txBody>
          <a:bodyPr anchor="t"/>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a:xfrm>
            <a:off x="6118394" y="429403"/>
            <a:ext cx="2401443" cy="413808"/>
          </a:xfrm>
        </p:spPr>
        <p:txBody>
          <a:bodyPr/>
          <a:lstStyle>
            <a:lvl1pPr algn="r">
              <a:defRPr/>
            </a:lvl1pPr>
          </a:lstStyle>
          <a:p>
            <a:fld id="{48A87A34-81AB-432B-8DAE-1953F412C126}" type="datetimeFigureOut">
              <a:rPr lang="en-US" smtClean="0"/>
              <a:pPr/>
              <a:t>3/17/2019</a:t>
            </a:fld>
            <a:endParaRPr lang="en-US" dirty="0"/>
          </a:p>
        </p:txBody>
      </p:sp>
      <p:sp>
        <p:nvSpPr>
          <p:cNvPr id="6" name="Footer Placeholder 5"/>
          <p:cNvSpPr>
            <a:spLocks noGrp="1"/>
          </p:cNvSpPr>
          <p:nvPr>
            <p:ph type="ftr" sz="quarter" idx="11"/>
          </p:nvPr>
        </p:nvSpPr>
        <p:spPr>
          <a:xfrm>
            <a:off x="653796" y="429403"/>
            <a:ext cx="5313722" cy="413808"/>
          </a:xfrm>
        </p:spPr>
        <p:txBody>
          <a:bodyPr/>
          <a:lstStyle/>
          <a:p>
            <a:endParaRPr lang="en-US" dirty="0"/>
          </a:p>
        </p:txBody>
      </p:sp>
      <p:sp>
        <p:nvSpPr>
          <p:cNvPr id="7" name="Slide Number Placeholder 6"/>
          <p:cNvSpPr>
            <a:spLocks noGrp="1"/>
          </p:cNvSpPr>
          <p:nvPr>
            <p:ph type="sldNum" sz="quarter" idx="12"/>
          </p:nvPr>
        </p:nvSpPr>
        <p:spPr>
          <a:xfrm>
            <a:off x="8670713" y="431802"/>
            <a:ext cx="733891" cy="41380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2718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388872" y="863601"/>
            <a:ext cx="7015733" cy="1477716"/>
          </a:xfrm>
        </p:spPr>
        <p:txBody>
          <a:bodyPr/>
          <a:lstStyle/>
          <a:p>
            <a:r>
              <a:rPr lang="en-US"/>
              <a:t>Click to edit Master title style</a:t>
            </a:r>
            <a:endParaRPr lang="en-US" dirty="0"/>
          </a:p>
        </p:txBody>
      </p:sp>
      <p:sp>
        <p:nvSpPr>
          <p:cNvPr id="7" name="Text Placeholder 2"/>
          <p:cNvSpPr>
            <a:spLocks noGrp="1"/>
          </p:cNvSpPr>
          <p:nvPr>
            <p:ph type="body" idx="1"/>
          </p:nvPr>
        </p:nvSpPr>
        <p:spPr>
          <a:xfrm>
            <a:off x="653797" y="2495691"/>
            <a:ext cx="2816352" cy="699629"/>
          </a:xfrm>
        </p:spPr>
        <p:txBody>
          <a:bodyPr anchor="b">
            <a:noAutofit/>
          </a:bodyPr>
          <a:lstStyle>
            <a:lvl1pPr marL="0" indent="0">
              <a:buNone/>
              <a:defRPr sz="264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8" name="Text Placeholder 3"/>
          <p:cNvSpPr>
            <a:spLocks noGrp="1"/>
          </p:cNvSpPr>
          <p:nvPr>
            <p:ph type="body" sz="half" idx="15"/>
          </p:nvPr>
        </p:nvSpPr>
        <p:spPr>
          <a:xfrm>
            <a:off x="653796" y="3291840"/>
            <a:ext cx="2816352" cy="3806956"/>
          </a:xfrm>
        </p:spPr>
        <p:txBody>
          <a:bodyPr anchor="t">
            <a:normAutofit/>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9" name="Text Placeholder 4"/>
          <p:cNvSpPr>
            <a:spLocks noGrp="1"/>
          </p:cNvSpPr>
          <p:nvPr>
            <p:ph type="body" sz="quarter" idx="3"/>
          </p:nvPr>
        </p:nvSpPr>
        <p:spPr>
          <a:xfrm>
            <a:off x="3632461" y="2494844"/>
            <a:ext cx="2816352" cy="710072"/>
          </a:xfrm>
        </p:spPr>
        <p:txBody>
          <a:bodyPr anchor="b">
            <a:noAutofit/>
          </a:bodyPr>
          <a:lstStyle>
            <a:lvl1pPr marL="0" indent="0">
              <a:buNone/>
              <a:defRPr sz="264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10" name="Text Placeholder 3"/>
          <p:cNvSpPr>
            <a:spLocks noGrp="1"/>
          </p:cNvSpPr>
          <p:nvPr>
            <p:ph type="body" sz="half" idx="16"/>
          </p:nvPr>
        </p:nvSpPr>
        <p:spPr>
          <a:xfrm>
            <a:off x="3630859" y="3291277"/>
            <a:ext cx="2816352" cy="3807515"/>
          </a:xfrm>
        </p:spPr>
        <p:txBody>
          <a:bodyPr anchor="t">
            <a:normAutofit/>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11" name="Text Placeholder 4"/>
          <p:cNvSpPr>
            <a:spLocks noGrp="1"/>
          </p:cNvSpPr>
          <p:nvPr>
            <p:ph type="body" sz="quarter" idx="13"/>
          </p:nvPr>
        </p:nvSpPr>
        <p:spPr>
          <a:xfrm>
            <a:off x="6588251" y="2485248"/>
            <a:ext cx="2816352" cy="710072"/>
          </a:xfrm>
        </p:spPr>
        <p:txBody>
          <a:bodyPr anchor="b">
            <a:noAutofit/>
          </a:bodyPr>
          <a:lstStyle>
            <a:lvl1pPr marL="0" indent="0">
              <a:buNone/>
              <a:defRPr sz="264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12" name="Text Placeholder 3"/>
          <p:cNvSpPr>
            <a:spLocks noGrp="1"/>
          </p:cNvSpPr>
          <p:nvPr>
            <p:ph type="body" sz="half" idx="17"/>
          </p:nvPr>
        </p:nvSpPr>
        <p:spPr>
          <a:xfrm>
            <a:off x="6588252" y="3291840"/>
            <a:ext cx="2816352" cy="3806956"/>
          </a:xfrm>
        </p:spPr>
        <p:txBody>
          <a:bodyPr anchor="t">
            <a:normAutofit/>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69196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388872" y="863600"/>
            <a:ext cx="7020182" cy="146812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53796" y="4661786"/>
            <a:ext cx="2816352" cy="773800"/>
          </a:xfrm>
        </p:spPr>
        <p:txBody>
          <a:bodyPr anchor="b">
            <a:noAutofit/>
          </a:bodyPr>
          <a:lstStyle>
            <a:lvl1pPr marL="0" indent="0">
              <a:buNone/>
              <a:defRPr sz="264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20" name="Picture Placeholder 2"/>
          <p:cNvSpPr>
            <a:spLocks noGrp="1" noChangeAspect="1"/>
          </p:cNvSpPr>
          <p:nvPr>
            <p:ph type="pic" idx="15"/>
          </p:nvPr>
        </p:nvSpPr>
        <p:spPr>
          <a:xfrm>
            <a:off x="653796" y="2642616"/>
            <a:ext cx="2816352" cy="1708273"/>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60"/>
            </a:lvl1pPr>
            <a:lvl2pPr marL="502920" indent="0">
              <a:buNone/>
              <a:defRPr sz="1760"/>
            </a:lvl2pPr>
            <a:lvl3pPr marL="1005840" indent="0">
              <a:buNone/>
              <a:defRPr sz="1760"/>
            </a:lvl3pPr>
            <a:lvl4pPr marL="1508760" indent="0">
              <a:buNone/>
              <a:defRPr sz="1760"/>
            </a:lvl4pPr>
            <a:lvl5pPr marL="2011680" indent="0">
              <a:buNone/>
              <a:defRPr sz="1760"/>
            </a:lvl5pPr>
            <a:lvl6pPr marL="2514600" indent="0">
              <a:buNone/>
              <a:defRPr sz="1760"/>
            </a:lvl6pPr>
            <a:lvl7pPr marL="3017520" indent="0">
              <a:buNone/>
              <a:defRPr sz="1760"/>
            </a:lvl7pPr>
            <a:lvl8pPr marL="3520440" indent="0">
              <a:buNone/>
              <a:defRPr sz="1760"/>
            </a:lvl8pPr>
            <a:lvl9pPr marL="4023360" indent="0">
              <a:buNone/>
              <a:defRPr sz="1760"/>
            </a:lvl9pPr>
          </a:lstStyle>
          <a:p>
            <a:r>
              <a:rPr lang="en-US"/>
              <a:t>Click icon to add picture</a:t>
            </a:r>
            <a:endParaRPr lang="en-US" dirty="0"/>
          </a:p>
        </p:txBody>
      </p:sp>
      <p:sp>
        <p:nvSpPr>
          <p:cNvPr id="21" name="Text Placeholder 3"/>
          <p:cNvSpPr>
            <a:spLocks noGrp="1"/>
          </p:cNvSpPr>
          <p:nvPr>
            <p:ph type="body" sz="half" idx="18"/>
          </p:nvPr>
        </p:nvSpPr>
        <p:spPr>
          <a:xfrm>
            <a:off x="653796" y="5435584"/>
            <a:ext cx="2816352" cy="1663209"/>
          </a:xfrm>
        </p:spPr>
        <p:txBody>
          <a:bodyPr anchor="t">
            <a:normAutofit/>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22" name="Text Placeholder 4"/>
          <p:cNvSpPr>
            <a:spLocks noGrp="1"/>
          </p:cNvSpPr>
          <p:nvPr>
            <p:ph type="body" sz="quarter" idx="3"/>
          </p:nvPr>
        </p:nvSpPr>
        <p:spPr>
          <a:xfrm>
            <a:off x="3621060" y="4661786"/>
            <a:ext cx="2816352" cy="773800"/>
          </a:xfrm>
        </p:spPr>
        <p:txBody>
          <a:bodyPr anchor="b">
            <a:noAutofit/>
          </a:bodyPr>
          <a:lstStyle>
            <a:lvl1pPr marL="0" indent="0">
              <a:buNone/>
              <a:defRPr sz="264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23" name="Picture Placeholder 2"/>
          <p:cNvSpPr>
            <a:spLocks noGrp="1" noChangeAspect="1"/>
          </p:cNvSpPr>
          <p:nvPr>
            <p:ph type="pic" idx="21"/>
          </p:nvPr>
        </p:nvSpPr>
        <p:spPr>
          <a:xfrm>
            <a:off x="3621059" y="2642616"/>
            <a:ext cx="2816352" cy="1711177"/>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60"/>
            </a:lvl1pPr>
            <a:lvl2pPr marL="502920" indent="0">
              <a:buNone/>
              <a:defRPr sz="1760"/>
            </a:lvl2pPr>
            <a:lvl3pPr marL="1005840" indent="0">
              <a:buNone/>
              <a:defRPr sz="1760"/>
            </a:lvl3pPr>
            <a:lvl4pPr marL="1508760" indent="0">
              <a:buNone/>
              <a:defRPr sz="1760"/>
            </a:lvl4pPr>
            <a:lvl5pPr marL="2011680" indent="0">
              <a:buNone/>
              <a:defRPr sz="1760"/>
            </a:lvl5pPr>
            <a:lvl6pPr marL="2514600" indent="0">
              <a:buNone/>
              <a:defRPr sz="1760"/>
            </a:lvl6pPr>
            <a:lvl7pPr marL="3017520" indent="0">
              <a:buNone/>
              <a:defRPr sz="1760"/>
            </a:lvl7pPr>
            <a:lvl8pPr marL="3520440" indent="0">
              <a:buNone/>
              <a:defRPr sz="1760"/>
            </a:lvl8pPr>
            <a:lvl9pPr marL="4023360" indent="0">
              <a:buNone/>
              <a:defRPr sz="1760"/>
            </a:lvl9pPr>
          </a:lstStyle>
          <a:p>
            <a:r>
              <a:rPr lang="en-US"/>
              <a:t>Click icon to add picture</a:t>
            </a:r>
            <a:endParaRPr lang="en-US" dirty="0"/>
          </a:p>
        </p:txBody>
      </p:sp>
      <p:sp>
        <p:nvSpPr>
          <p:cNvPr id="24" name="Text Placeholder 3"/>
          <p:cNvSpPr>
            <a:spLocks noGrp="1"/>
          </p:cNvSpPr>
          <p:nvPr>
            <p:ph type="body" sz="half" idx="19"/>
          </p:nvPr>
        </p:nvSpPr>
        <p:spPr>
          <a:xfrm>
            <a:off x="3619944" y="5435583"/>
            <a:ext cx="2816352" cy="1663209"/>
          </a:xfrm>
        </p:spPr>
        <p:txBody>
          <a:bodyPr anchor="t">
            <a:normAutofit/>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25" name="Text Placeholder 4"/>
          <p:cNvSpPr>
            <a:spLocks noGrp="1"/>
          </p:cNvSpPr>
          <p:nvPr>
            <p:ph type="body" sz="quarter" idx="13"/>
          </p:nvPr>
        </p:nvSpPr>
        <p:spPr>
          <a:xfrm>
            <a:off x="6592701" y="4661786"/>
            <a:ext cx="2816352" cy="773800"/>
          </a:xfrm>
        </p:spPr>
        <p:txBody>
          <a:bodyPr anchor="b">
            <a:noAutofit/>
          </a:bodyPr>
          <a:lstStyle>
            <a:lvl1pPr marL="0" indent="0">
              <a:buNone/>
              <a:defRPr sz="2640" b="0">
                <a:solidFill>
                  <a:schemeClr val="tx1"/>
                </a:solidFill>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26" name="Picture Placeholder 2"/>
          <p:cNvSpPr>
            <a:spLocks noGrp="1" noChangeAspect="1"/>
          </p:cNvSpPr>
          <p:nvPr>
            <p:ph type="pic" idx="22"/>
          </p:nvPr>
        </p:nvSpPr>
        <p:spPr>
          <a:xfrm>
            <a:off x="6592700" y="2642618"/>
            <a:ext cx="2816352" cy="1710108"/>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60"/>
            </a:lvl1pPr>
            <a:lvl2pPr marL="502920" indent="0">
              <a:buNone/>
              <a:defRPr sz="1760"/>
            </a:lvl2pPr>
            <a:lvl3pPr marL="1005840" indent="0">
              <a:buNone/>
              <a:defRPr sz="1760"/>
            </a:lvl3pPr>
            <a:lvl4pPr marL="1508760" indent="0">
              <a:buNone/>
              <a:defRPr sz="1760"/>
            </a:lvl4pPr>
            <a:lvl5pPr marL="2011680" indent="0">
              <a:buNone/>
              <a:defRPr sz="1760"/>
            </a:lvl5pPr>
            <a:lvl6pPr marL="2514600" indent="0">
              <a:buNone/>
              <a:defRPr sz="1760"/>
            </a:lvl6pPr>
            <a:lvl7pPr marL="3017520" indent="0">
              <a:buNone/>
              <a:defRPr sz="1760"/>
            </a:lvl7pPr>
            <a:lvl8pPr marL="3520440" indent="0">
              <a:buNone/>
              <a:defRPr sz="1760"/>
            </a:lvl8pPr>
            <a:lvl9pPr marL="4023360" indent="0">
              <a:buNone/>
              <a:defRPr sz="1760"/>
            </a:lvl9pPr>
          </a:lstStyle>
          <a:p>
            <a:r>
              <a:rPr lang="en-US"/>
              <a:t>Click icon to add picture</a:t>
            </a:r>
            <a:endParaRPr lang="en-US" dirty="0"/>
          </a:p>
        </p:txBody>
      </p:sp>
      <p:sp>
        <p:nvSpPr>
          <p:cNvPr id="27" name="Text Placeholder 3"/>
          <p:cNvSpPr>
            <a:spLocks noGrp="1"/>
          </p:cNvSpPr>
          <p:nvPr>
            <p:ph type="body" sz="half" idx="20"/>
          </p:nvPr>
        </p:nvSpPr>
        <p:spPr>
          <a:xfrm>
            <a:off x="6592599" y="5435580"/>
            <a:ext cx="2816352" cy="1663209"/>
          </a:xfrm>
        </p:spPr>
        <p:txBody>
          <a:bodyPr anchor="t">
            <a:normAutofit/>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1317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53796" y="2487168"/>
            <a:ext cx="8750808" cy="46116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01618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61977"/>
            <a:ext cx="10058400" cy="2110423"/>
          </a:xfrm>
          <a:prstGeom prst="rect">
            <a:avLst/>
          </a:prstGeom>
        </p:spPr>
      </p:pic>
      <p:sp>
        <p:nvSpPr>
          <p:cNvPr id="2" name="Vertical Title 1"/>
          <p:cNvSpPr>
            <a:spLocks noGrp="1"/>
          </p:cNvSpPr>
          <p:nvPr>
            <p:ph type="title" orient="vert"/>
          </p:nvPr>
        </p:nvSpPr>
        <p:spPr>
          <a:xfrm>
            <a:off x="7707249" y="846808"/>
            <a:ext cx="1697355" cy="481516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53796" y="845609"/>
            <a:ext cx="6905839" cy="4816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118394" y="431802"/>
            <a:ext cx="2401443" cy="413808"/>
          </a:xfrm>
        </p:spPr>
        <p:txBody>
          <a:bodyPr/>
          <a:lstStyle>
            <a:lvl1pPr algn="r">
              <a:defRPr/>
            </a:lvl1pPr>
          </a:lstStyle>
          <a:p>
            <a:fld id="{48A87A34-81AB-432B-8DAE-1953F412C126}" type="datetimeFigureOut">
              <a:rPr lang="en-US" smtClean="0"/>
              <a:pPr/>
              <a:t>3/17/2019</a:t>
            </a:fld>
            <a:endParaRPr lang="en-US" dirty="0"/>
          </a:p>
        </p:txBody>
      </p:sp>
      <p:sp>
        <p:nvSpPr>
          <p:cNvPr id="5" name="Footer Placeholder 4"/>
          <p:cNvSpPr>
            <a:spLocks noGrp="1"/>
          </p:cNvSpPr>
          <p:nvPr>
            <p:ph type="ftr" sz="quarter" idx="11"/>
          </p:nvPr>
        </p:nvSpPr>
        <p:spPr>
          <a:xfrm>
            <a:off x="653796" y="431802"/>
            <a:ext cx="5313722" cy="413808"/>
          </a:xfrm>
        </p:spPr>
        <p:txBody>
          <a:bodyPr/>
          <a:lstStyle/>
          <a:p>
            <a:endParaRPr lang="en-US" dirty="0"/>
          </a:p>
        </p:txBody>
      </p:sp>
      <p:sp>
        <p:nvSpPr>
          <p:cNvPr id="6" name="Slide Number Placeholder 5"/>
          <p:cNvSpPr>
            <a:spLocks noGrp="1"/>
          </p:cNvSpPr>
          <p:nvPr>
            <p:ph type="sldNum" sz="quarter" idx="12"/>
          </p:nvPr>
        </p:nvSpPr>
        <p:spPr>
          <a:xfrm>
            <a:off x="8670713" y="431802"/>
            <a:ext cx="733891" cy="41380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4591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0058400" cy="1225233"/>
          </a:xfrm>
          <a:prstGeom prst="rect">
            <a:avLst/>
          </a:prstGeom>
        </p:spPr>
      </p:pic>
      <p:sp>
        <p:nvSpPr>
          <p:cNvPr id="2" name="Title Placeholder 1"/>
          <p:cNvSpPr>
            <a:spLocks noGrp="1"/>
          </p:cNvSpPr>
          <p:nvPr>
            <p:ph type="title"/>
          </p:nvPr>
        </p:nvSpPr>
        <p:spPr>
          <a:xfrm>
            <a:off x="2388870" y="866289"/>
            <a:ext cx="7015734" cy="146543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53796" y="2487168"/>
            <a:ext cx="8750808" cy="4611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53453" y="7203865"/>
            <a:ext cx="2351151" cy="413808"/>
          </a:xfrm>
          <a:prstGeom prst="rect">
            <a:avLst/>
          </a:prstGeom>
        </p:spPr>
        <p:txBody>
          <a:bodyPr vert="horz" lIns="91440" tIns="45720" rIns="91440" bIns="45720" rtlCol="0" anchor="ctr"/>
          <a:lstStyle>
            <a:lvl1pPr algn="r">
              <a:defRPr sz="1155">
                <a:solidFill>
                  <a:schemeClr val="tx1">
                    <a:tint val="75000"/>
                  </a:schemeClr>
                </a:solidFill>
              </a:defRPr>
            </a:lvl1pPr>
          </a:lstStyle>
          <a:p>
            <a:fld id="{48A87A34-81AB-432B-8DAE-1953F412C126}" type="datetimeFigureOut">
              <a:rPr lang="en-US" smtClean="0"/>
              <a:pPr/>
              <a:t>3/17/2019</a:t>
            </a:fld>
            <a:endParaRPr lang="en-US" dirty="0"/>
          </a:p>
        </p:txBody>
      </p:sp>
      <p:sp>
        <p:nvSpPr>
          <p:cNvPr id="5" name="Footer Placeholder 4"/>
          <p:cNvSpPr>
            <a:spLocks noGrp="1"/>
          </p:cNvSpPr>
          <p:nvPr>
            <p:ph type="ftr" sz="quarter" idx="3"/>
          </p:nvPr>
        </p:nvSpPr>
        <p:spPr>
          <a:xfrm>
            <a:off x="653796" y="7203293"/>
            <a:ext cx="6248781" cy="413808"/>
          </a:xfrm>
          <a:prstGeom prst="rect">
            <a:avLst/>
          </a:prstGeom>
        </p:spPr>
        <p:txBody>
          <a:bodyPr vert="horz" lIns="91440" tIns="45720" rIns="91440" bIns="45720" rtlCol="0" anchor="ctr"/>
          <a:lstStyle>
            <a:lvl1pPr algn="l">
              <a:defRPr sz="115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229475" y="431802"/>
            <a:ext cx="2175129" cy="413808"/>
          </a:xfrm>
          <a:prstGeom prst="rect">
            <a:avLst/>
          </a:prstGeom>
        </p:spPr>
        <p:txBody>
          <a:bodyPr vert="horz" lIns="91440" tIns="45720" rIns="91440" bIns="45720" rtlCol="0" anchor="ctr"/>
          <a:lstStyle>
            <a:lvl1pPr algn="r">
              <a:defRPr sz="1155">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79718424"/>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r" defTabSz="100584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42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76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76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76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76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76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76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9F7E-F7A8-40FE-8CC9-E37921F4D8F5}"/>
              </a:ext>
            </a:extLst>
          </p:cNvPr>
          <p:cNvSpPr>
            <a:spLocks noGrp="1"/>
          </p:cNvSpPr>
          <p:nvPr>
            <p:ph type="ctrTitle"/>
          </p:nvPr>
        </p:nvSpPr>
        <p:spPr>
          <a:xfrm>
            <a:off x="-325120" y="1684025"/>
            <a:ext cx="10708640" cy="3324854"/>
          </a:xfrm>
        </p:spPr>
        <p:txBody>
          <a:bodyPr>
            <a:normAutofit/>
          </a:bodyPr>
          <a:lstStyle/>
          <a:p>
            <a:pPr algn="ctr"/>
            <a:r>
              <a:rPr lang="en-US" dirty="0"/>
              <a:t>“United is Spirit”</a:t>
            </a:r>
            <a:br>
              <a:rPr lang="en-US" dirty="0"/>
            </a:br>
            <a:r>
              <a:rPr lang="en-US" dirty="0"/>
              <a:t>	</a:t>
            </a:r>
            <a:br>
              <a:rPr lang="en-US" dirty="0"/>
            </a:br>
            <a:r>
              <a:rPr lang="en-US" dirty="0"/>
              <a:t>Part 2 </a:t>
            </a:r>
          </a:p>
        </p:txBody>
      </p:sp>
    </p:spTree>
    <p:extLst>
      <p:ext uri="{BB962C8B-B14F-4D97-AF65-F5344CB8AC3E}">
        <p14:creationId xmlns:p14="http://schemas.microsoft.com/office/powerpoint/2010/main" val="2313665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80E7AA-101C-49D8-87CA-8122F181909D}"/>
              </a:ext>
            </a:extLst>
          </p:cNvPr>
          <p:cNvSpPr/>
          <p:nvPr/>
        </p:nvSpPr>
        <p:spPr>
          <a:xfrm>
            <a:off x="2223079" y="2906444"/>
            <a:ext cx="5612242" cy="1959511"/>
          </a:xfrm>
          <a:prstGeom prst="rect">
            <a:avLst/>
          </a:prstGeom>
        </p:spPr>
        <p:txBody>
          <a:bodyPr wrap="none">
            <a:spAutoFit/>
          </a:bodyPr>
          <a:lstStyle/>
          <a:p>
            <a:pPr>
              <a:lnSpc>
                <a:spcPct val="107000"/>
              </a:lnSpc>
              <a:spcAft>
                <a:spcPts val="907"/>
              </a:spcAft>
            </a:pPr>
            <a:r>
              <a:rPr lang="en-US" sz="5440" dirty="0">
                <a:latin typeface="Calibri" panose="020F0502020204030204" pitchFamily="34" charset="0"/>
                <a:ea typeface="Calibri" panose="020F0502020204030204" pitchFamily="34" charset="0"/>
                <a:cs typeface="Calibri" panose="020F0502020204030204" pitchFamily="34" charset="0"/>
              </a:rPr>
              <a:t>Philippians 2:8-15 </a:t>
            </a:r>
          </a:p>
          <a:p>
            <a:pPr>
              <a:lnSpc>
                <a:spcPct val="107000"/>
              </a:lnSpc>
              <a:spcAft>
                <a:spcPts val="907"/>
              </a:spcAft>
            </a:pPr>
            <a:r>
              <a:rPr lang="en-US" sz="5440" dirty="0">
                <a:latin typeface="Calibri" panose="020F0502020204030204" pitchFamily="34" charset="0"/>
                <a:ea typeface="Calibri" panose="020F0502020204030204" pitchFamily="34" charset="0"/>
                <a:cs typeface="Calibri" panose="020F0502020204030204" pitchFamily="34" charset="0"/>
              </a:rPr>
              <a:t>(Amplified Version)</a:t>
            </a:r>
            <a:endParaRPr lang="en-US" sz="544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0212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2FDD2F-697B-4439-AFF0-899DCBAE96FF}"/>
              </a:ext>
            </a:extLst>
          </p:cNvPr>
          <p:cNvSpPr/>
          <p:nvPr/>
        </p:nvSpPr>
        <p:spPr>
          <a:xfrm>
            <a:off x="732559" y="2178040"/>
            <a:ext cx="8593281" cy="3416320"/>
          </a:xfrm>
          <a:prstGeom prst="rect">
            <a:avLst/>
          </a:prstGeom>
        </p:spPr>
        <p:txBody>
          <a:bodyPr wrap="square">
            <a:spAutoFit/>
          </a:bodyPr>
          <a:lstStyle/>
          <a:p>
            <a:r>
              <a:rPr lang="en-US" sz="3600" dirty="0"/>
              <a:t>Ephesians 4:13</a:t>
            </a:r>
          </a:p>
          <a:p>
            <a:endParaRPr lang="en-US" sz="3600" dirty="0"/>
          </a:p>
          <a:p>
            <a:r>
              <a:rPr lang="en-US" sz="3600" dirty="0"/>
              <a:t>From him the whole body, joined and held together by every supporting ligament, grows and builds itself up in love, as each part does its work.</a:t>
            </a:r>
          </a:p>
        </p:txBody>
      </p:sp>
    </p:spTree>
    <p:extLst>
      <p:ext uri="{BB962C8B-B14F-4D97-AF65-F5344CB8AC3E}">
        <p14:creationId xmlns:p14="http://schemas.microsoft.com/office/powerpoint/2010/main" val="335733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C37117-CCB3-4877-B0E9-0CAE919FEDE4}"/>
              </a:ext>
            </a:extLst>
          </p:cNvPr>
          <p:cNvSpPr/>
          <p:nvPr/>
        </p:nvSpPr>
        <p:spPr>
          <a:xfrm>
            <a:off x="667212" y="2038229"/>
            <a:ext cx="8882034" cy="4281300"/>
          </a:xfrm>
          <a:prstGeom prst="rect">
            <a:avLst/>
          </a:prstGeom>
        </p:spPr>
        <p:txBody>
          <a:bodyPr wrap="square">
            <a:spAutoFit/>
          </a:bodyPr>
          <a:lstStyle/>
          <a:p>
            <a:pPr>
              <a:lnSpc>
                <a:spcPct val="107000"/>
              </a:lnSpc>
            </a:pPr>
            <a:r>
              <a:rPr lang="en-US" sz="3200" b="1" dirty="0">
                <a:latin typeface="Helvetica" panose="020B0604020202020204" pitchFamily="34" charset="0"/>
                <a:ea typeface="Times New Roman" panose="02020603050405020304" pitchFamily="18" charset="0"/>
                <a:cs typeface="Times New Roman" panose="02020603050405020304" pitchFamily="18" charset="0"/>
              </a:rPr>
              <a:t>1 Corinthians 12:12-13</a:t>
            </a:r>
          </a:p>
          <a:p>
            <a:pPr>
              <a:lnSpc>
                <a:spcPct val="107000"/>
              </a:lnSpc>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b="1" dirty="0">
                <a:latin typeface="Helvetica" panose="020B0604020202020204" pitchFamily="34" charset="0"/>
                <a:ea typeface="Times New Roman" panose="02020603050405020304" pitchFamily="18" charset="0"/>
                <a:cs typeface="Times New Roman" panose="02020603050405020304" pitchFamily="18" charset="0"/>
              </a:rPr>
              <a:t>12</a:t>
            </a:r>
            <a:r>
              <a:rPr lang="en-US" sz="3200" dirty="0">
                <a:latin typeface="Helvetica" panose="020B0604020202020204" pitchFamily="34" charset="0"/>
                <a:ea typeface="Times New Roman" panose="02020603050405020304" pitchFamily="18" charset="0"/>
                <a:cs typeface="Times New Roman" panose="02020603050405020304" pitchFamily="18" charset="0"/>
              </a:rPr>
              <a:t> Just as a body, though one, has many parts, but all its many parts form one body, so it is with Christ. </a:t>
            </a:r>
            <a:r>
              <a:rPr lang="en-US" sz="3200" b="1" dirty="0">
                <a:latin typeface="Helvetica" panose="020B0604020202020204" pitchFamily="34" charset="0"/>
                <a:ea typeface="Times New Roman" panose="02020603050405020304" pitchFamily="18" charset="0"/>
                <a:cs typeface="Times New Roman" panose="02020603050405020304" pitchFamily="18" charset="0"/>
              </a:rPr>
              <a:t>13</a:t>
            </a:r>
            <a:r>
              <a:rPr lang="en-US" sz="3200" dirty="0">
                <a:latin typeface="Helvetica" panose="020B0604020202020204" pitchFamily="34" charset="0"/>
                <a:ea typeface="Times New Roman" panose="02020603050405020304" pitchFamily="18" charset="0"/>
                <a:cs typeface="Times New Roman" panose="02020603050405020304" pitchFamily="18" charset="0"/>
              </a:rPr>
              <a:t> For we were all baptized by one Spirit so as to form one body—whether Jews or Gentiles, slave or free—and we were all given the one Spirit to drink.</a:t>
            </a: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4047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43189-C5E6-4848-B674-AE80ADD8FED3}"/>
              </a:ext>
            </a:extLst>
          </p:cNvPr>
          <p:cNvSpPr/>
          <p:nvPr/>
        </p:nvSpPr>
        <p:spPr>
          <a:xfrm>
            <a:off x="1548245" y="1785625"/>
            <a:ext cx="7159029" cy="4201150"/>
          </a:xfrm>
          <a:prstGeom prst="rect">
            <a:avLst/>
          </a:prstGeom>
        </p:spPr>
        <p:txBody>
          <a:bodyPr wrap="square">
            <a:spAutoFit/>
          </a:bodyPr>
          <a:lstStyle/>
          <a:p>
            <a:pPr>
              <a:spcAft>
                <a:spcPts val="850"/>
              </a:spcAft>
            </a:pPr>
            <a:r>
              <a:rPr lang="en-US" sz="3600" dirty="0">
                <a:latin typeface="Calibri" panose="020F0502020204030204" pitchFamily="34" charset="0"/>
                <a:ea typeface="Times New Roman" panose="02020603050405020304" pitchFamily="18" charset="0"/>
              </a:rPr>
              <a:t>2 Chronicles 30:12</a:t>
            </a:r>
          </a:p>
          <a:p>
            <a:pPr>
              <a:spcAft>
                <a:spcPts val="850"/>
              </a:spcAft>
            </a:pPr>
            <a:endParaRPr lang="en-US" sz="3600" dirty="0">
              <a:latin typeface="Times New Roman" panose="02020603050405020304" pitchFamily="18" charset="0"/>
              <a:ea typeface="Times New Roman" panose="02020603050405020304" pitchFamily="18" charset="0"/>
            </a:endParaRPr>
          </a:p>
          <a:p>
            <a:pPr>
              <a:spcAft>
                <a:spcPts val="850"/>
              </a:spcAft>
            </a:pPr>
            <a:r>
              <a:rPr lang="en-US" sz="3600" dirty="0">
                <a:latin typeface="Calibri" panose="020F0502020204030204" pitchFamily="34" charset="0"/>
                <a:ea typeface="Times New Roman" panose="02020603050405020304" pitchFamily="18" charset="0"/>
              </a:rPr>
              <a:t>12 Also in Judah the hand of God was on the people to give them unity of mind to carry out what the king and his officials had ordered, following the word of the LORD.</a:t>
            </a:r>
            <a:endParaRPr lang="en-US" sz="3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2004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50B196-0BE9-45DA-8F1A-2C5FD2C644ED}"/>
              </a:ext>
            </a:extLst>
          </p:cNvPr>
          <p:cNvSpPr/>
          <p:nvPr/>
        </p:nvSpPr>
        <p:spPr>
          <a:xfrm>
            <a:off x="712633" y="2945284"/>
            <a:ext cx="8633133" cy="1477071"/>
          </a:xfrm>
          <a:prstGeom prst="rect">
            <a:avLst/>
          </a:prstGeom>
        </p:spPr>
        <p:txBody>
          <a:bodyPr wrap="none">
            <a:spAutoFit/>
          </a:bodyPr>
          <a:lstStyle/>
          <a:p>
            <a:pPr>
              <a:lnSpc>
                <a:spcPct val="107000"/>
              </a:lnSpc>
            </a:pPr>
            <a:r>
              <a:rPr lang="en-US" sz="8800" b="1" kern="1800" dirty="0">
                <a:latin typeface="Calibri" panose="020F0502020204030204" pitchFamily="34" charset="0"/>
                <a:ea typeface="Times New Roman" panose="02020603050405020304" pitchFamily="18" charset="0"/>
                <a:cs typeface="Calibri" panose="020F0502020204030204" pitchFamily="34" charset="0"/>
              </a:rPr>
              <a:t>“United in Deeds”</a:t>
            </a:r>
            <a:endParaRPr lang="en-US" sz="8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5512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A4D7A0-9142-4EF7-A277-DF6BA9DABDF9}"/>
              </a:ext>
            </a:extLst>
          </p:cNvPr>
          <p:cNvSpPr/>
          <p:nvPr/>
        </p:nvSpPr>
        <p:spPr>
          <a:xfrm>
            <a:off x="1593534" y="3352370"/>
            <a:ext cx="6840527" cy="1055289"/>
          </a:xfrm>
          <a:prstGeom prst="rect">
            <a:avLst/>
          </a:prstGeom>
        </p:spPr>
        <p:txBody>
          <a:bodyPr wrap="none">
            <a:spAutoFit/>
          </a:bodyPr>
          <a:lstStyle/>
          <a:p>
            <a:pPr>
              <a:lnSpc>
                <a:spcPct val="107000"/>
              </a:lnSpc>
            </a:pPr>
            <a:r>
              <a:rPr lang="en-US" sz="6120" kern="1800" dirty="0">
                <a:latin typeface="Calibri" panose="020F0502020204030204" pitchFamily="34" charset="0"/>
                <a:ea typeface="Times New Roman" panose="02020603050405020304" pitchFamily="18" charset="0"/>
                <a:cs typeface="Calibri" panose="020F0502020204030204" pitchFamily="34" charset="0"/>
              </a:rPr>
              <a:t>2 Chronicles 30 (NIV)</a:t>
            </a:r>
            <a:endParaRPr lang="en-US" sz="612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9555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9E34AD-0289-4874-A9F0-F13157D351B3}"/>
              </a:ext>
            </a:extLst>
          </p:cNvPr>
          <p:cNvSpPr/>
          <p:nvPr/>
        </p:nvSpPr>
        <p:spPr>
          <a:xfrm>
            <a:off x="912707" y="2099683"/>
            <a:ext cx="9096587" cy="4161845"/>
          </a:xfrm>
          <a:prstGeom prst="rect">
            <a:avLst/>
          </a:prstGeom>
        </p:spPr>
        <p:txBody>
          <a:bodyPr wrap="square">
            <a:spAutoFit/>
          </a:bodyPr>
          <a:lstStyle/>
          <a:p>
            <a:pPr>
              <a:lnSpc>
                <a:spcPct val="107000"/>
              </a:lnSpc>
            </a:pPr>
            <a:r>
              <a:rPr lang="en-US" sz="4987" kern="1800" dirty="0">
                <a:latin typeface="Calibri" panose="020F0502020204030204" pitchFamily="34" charset="0"/>
                <a:ea typeface="Times New Roman" panose="02020603050405020304" pitchFamily="18" charset="0"/>
                <a:cs typeface="Calibri" panose="020F0502020204030204" pitchFamily="34" charset="0"/>
              </a:rPr>
              <a:t>Kings blew it!</a:t>
            </a:r>
          </a:p>
          <a:p>
            <a:pPr>
              <a:lnSpc>
                <a:spcPct val="107000"/>
              </a:lnSpc>
            </a:pPr>
            <a:endParaRPr lang="en-US" sz="4987"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4987" kern="1800" dirty="0">
                <a:latin typeface="Calibri" panose="020F0502020204030204" pitchFamily="34" charset="0"/>
                <a:ea typeface="Times New Roman" panose="02020603050405020304" pitchFamily="18" charset="0"/>
                <a:cs typeface="Calibri" panose="020F0502020204030204" pitchFamily="34" charset="0"/>
              </a:rPr>
              <a:t>Priests blew it!</a:t>
            </a:r>
          </a:p>
          <a:p>
            <a:pPr>
              <a:lnSpc>
                <a:spcPct val="107000"/>
              </a:lnSpc>
            </a:pPr>
            <a:endParaRPr lang="en-US" sz="4987"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4987" kern="1800" dirty="0">
                <a:latin typeface="Calibri" panose="020F0502020204030204" pitchFamily="34" charset="0"/>
                <a:ea typeface="Times New Roman" panose="02020603050405020304" pitchFamily="18" charset="0"/>
                <a:cs typeface="Calibri" panose="020F0502020204030204" pitchFamily="34" charset="0"/>
              </a:rPr>
              <a:t>Large numbers of people blew it!</a:t>
            </a:r>
            <a:endParaRPr lang="en-US" sz="4987"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614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C86A79-2AFA-434D-A24C-2653DE03E52A}"/>
              </a:ext>
            </a:extLst>
          </p:cNvPr>
          <p:cNvSpPr/>
          <p:nvPr/>
        </p:nvSpPr>
        <p:spPr>
          <a:xfrm>
            <a:off x="1202286" y="3147664"/>
            <a:ext cx="7653827" cy="1477071"/>
          </a:xfrm>
          <a:prstGeom prst="rect">
            <a:avLst/>
          </a:prstGeom>
        </p:spPr>
        <p:txBody>
          <a:bodyPr wrap="none">
            <a:spAutoFit/>
          </a:bodyPr>
          <a:lstStyle/>
          <a:p>
            <a:pPr>
              <a:lnSpc>
                <a:spcPct val="107000"/>
              </a:lnSpc>
            </a:pPr>
            <a:r>
              <a:rPr lang="en-US" sz="8800" kern="1800" dirty="0">
                <a:latin typeface="Calibri" panose="020F0502020204030204" pitchFamily="34" charset="0"/>
                <a:ea typeface="Times New Roman" panose="02020603050405020304" pitchFamily="18" charset="0"/>
                <a:cs typeface="Calibri" panose="020F0502020204030204" pitchFamily="34" charset="0"/>
              </a:rPr>
              <a:t>Let’s get it right!</a:t>
            </a:r>
            <a:endParaRPr lang="en-US" sz="8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845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76194-9C38-4600-811A-803071E36462}"/>
              </a:ext>
            </a:extLst>
          </p:cNvPr>
          <p:cNvSpPr/>
          <p:nvPr/>
        </p:nvSpPr>
        <p:spPr>
          <a:xfrm>
            <a:off x="2233112" y="3886201"/>
            <a:ext cx="5559279" cy="644215"/>
          </a:xfrm>
          <a:prstGeom prst="rect">
            <a:avLst/>
          </a:prstGeom>
        </p:spPr>
        <p:txBody>
          <a:bodyPr wrap="none">
            <a:spAutoFit/>
          </a:bodyPr>
          <a:lstStyle/>
          <a:p>
            <a:pPr>
              <a:lnSpc>
                <a:spcPts val="2040"/>
              </a:lnSpc>
              <a:spcAft>
                <a:spcPts val="850"/>
              </a:spcAft>
            </a:pPr>
            <a:r>
              <a:rPr lang="en-US" sz="10880" dirty="0">
                <a:latin typeface="Calibri" panose="020F0502020204030204" pitchFamily="34" charset="0"/>
                <a:ea typeface="Times New Roman" panose="02020603050405020304" pitchFamily="18" charset="0"/>
              </a:rPr>
              <a:t>Invitation</a:t>
            </a:r>
            <a:endParaRPr lang="en-US" sz="1088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027007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TM04033937[[fn=Vapor Trail]]</Template>
  <TotalTime>653</TotalTime>
  <Words>80</Words>
  <Application>Microsoft Office PowerPoint</Application>
  <PresentationFormat>Custom</PresentationFormat>
  <Paragraphs>21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Helvetica</vt:lpstr>
      <vt:lpstr>Times New Roman</vt:lpstr>
      <vt:lpstr>Vapor Trail</vt:lpstr>
      <vt:lpstr>“United is Spirit”   Part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is Spirit”   Part 2</dc:title>
  <dc:creator>Richard Brunson</dc:creator>
  <cp:lastModifiedBy>ORBC</cp:lastModifiedBy>
  <cp:revision>5</cp:revision>
  <dcterms:created xsi:type="dcterms:W3CDTF">2019-03-16T16:08:13Z</dcterms:created>
  <dcterms:modified xsi:type="dcterms:W3CDTF">2019-03-17T15:05:30Z</dcterms:modified>
</cp:coreProperties>
</file>