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70" r:id="rId9"/>
    <p:sldId id="265" r:id="rId10"/>
    <p:sldId id="266" r:id="rId11"/>
    <p:sldId id="267" r:id="rId12"/>
    <p:sldId id="268" r:id="rId13"/>
    <p:sldId id="269" r:id="rId14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0" d="100"/>
          <a:sy n="40" d="100"/>
        </p:scale>
        <p:origin x="10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312" y="-9597"/>
            <a:ext cx="10086784" cy="779159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655" y="2725139"/>
            <a:ext cx="6409391" cy="1865809"/>
          </a:xfrm>
        </p:spPr>
        <p:txBody>
          <a:bodyPr anchor="b">
            <a:noAutofit/>
          </a:bodyPr>
          <a:lstStyle>
            <a:lvl1pPr algn="r">
              <a:defRPr sz="594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655" y="4590946"/>
            <a:ext cx="6409391" cy="124315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97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7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3060984"/>
            <a:ext cx="6982487" cy="2070125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9751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1496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1" y="2448668"/>
            <a:ext cx="3396920" cy="4398208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6124" y="2448669"/>
            <a:ext cx="3396921" cy="4398209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1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59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3304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3304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80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690880"/>
            <a:ext cx="6982485" cy="1496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8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1698418"/>
            <a:ext cx="3069200" cy="1448928"/>
          </a:xfrm>
        </p:spPr>
        <p:txBody>
          <a:bodyPr anchor="b">
            <a:normAutofit/>
          </a:bodyPr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403" y="583582"/>
            <a:ext cx="3724641" cy="626329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3147346"/>
            <a:ext cx="3069200" cy="2929042"/>
          </a:xfrm>
        </p:spPr>
        <p:txBody>
          <a:bodyPr>
            <a:normAutofit/>
          </a:bodyPr>
          <a:lstStyle>
            <a:lvl1pPr marL="0" indent="0">
              <a:buNone/>
              <a:defRPr sz="154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12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5440680"/>
            <a:ext cx="6982485" cy="642303"/>
          </a:xfrm>
        </p:spPr>
        <p:txBody>
          <a:bodyPr anchor="b">
            <a:normAutofit/>
          </a:bodyPr>
          <a:lstStyle>
            <a:lvl1pPr algn="l">
              <a:defRPr sz="26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59" y="690880"/>
            <a:ext cx="6982485" cy="4358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6082983"/>
            <a:ext cx="6982485" cy="763894"/>
          </a:xfrm>
        </p:spPr>
        <p:txBody>
          <a:bodyPr>
            <a:normAutofit/>
          </a:bodyPr>
          <a:lstStyle>
            <a:lvl1pPr marL="0" indent="0">
              <a:buNone/>
              <a:defRPr sz="132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77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38574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5066453"/>
            <a:ext cx="6982485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2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1182" y="4116493"/>
            <a:ext cx="5961784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066453"/>
            <a:ext cx="6982487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6434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2189587"/>
            <a:ext cx="6982487" cy="2941521"/>
          </a:xfrm>
        </p:spPr>
        <p:txBody>
          <a:bodyPr anchor="b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71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3749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33" y="690880"/>
            <a:ext cx="6975612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32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30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5043" y="690881"/>
            <a:ext cx="1076693" cy="59516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59" y="690881"/>
            <a:ext cx="5714529" cy="5951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8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313" y="-9597"/>
            <a:ext cx="10086786" cy="7791593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8669"/>
            <a:ext cx="6982485" cy="4398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5784" y="6846879"/>
            <a:ext cx="7525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560" y="6846879"/>
            <a:ext cx="5085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9144" y="6846879"/>
            <a:ext cx="56390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146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502920" rtl="0" eaLnBrk="1" latinLnBrk="0" hangingPunct="1">
        <a:spcBef>
          <a:spcPct val="0"/>
        </a:spcBef>
        <a:buNone/>
        <a:defRPr sz="39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190" indent="-37719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7245" indent="-314325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02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314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8D47-67B5-446B-835A-5336117AF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986" y="2535381"/>
            <a:ext cx="6507942" cy="251460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is the day the Lord has made. 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will rejoice and be glad in it.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118:24 (TLB)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2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2CE509-E341-44AC-9F3D-CED1A25F3ABB}"/>
              </a:ext>
            </a:extLst>
          </p:cNvPr>
          <p:cNvSpPr/>
          <p:nvPr/>
        </p:nvSpPr>
        <p:spPr>
          <a:xfrm>
            <a:off x="1145155" y="3106142"/>
            <a:ext cx="6604308" cy="1225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“United in Spirit”</a:t>
            </a:r>
            <a:endParaRPr lang="en-US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9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2089FE-82BB-402C-ADA1-1F11463598C3}"/>
              </a:ext>
            </a:extLst>
          </p:cNvPr>
          <p:cNvSpPr/>
          <p:nvPr/>
        </p:nvSpPr>
        <p:spPr>
          <a:xfrm>
            <a:off x="1018309" y="2028411"/>
            <a:ext cx="6733309" cy="3132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Philippians 2:2 (NASB)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“Make my joy complete by being of the same mind, maintaining the same love, </a:t>
            </a: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united in spirit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intent on one purpose”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600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1CE1AA-9F55-48A5-BD7B-CF274F79576C}"/>
              </a:ext>
            </a:extLst>
          </p:cNvPr>
          <p:cNvSpPr/>
          <p:nvPr/>
        </p:nvSpPr>
        <p:spPr>
          <a:xfrm>
            <a:off x="841663" y="2362706"/>
            <a:ext cx="70658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Philippians 2:1</a:t>
            </a:r>
          </a:p>
          <a:p>
            <a:endParaRPr lang="en-US" sz="3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Therefore if there is any encouragement in Christ, if there is any consolation of love, if there is any fellowship of the Spirit, if any affection and compassion,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EDE24B-3698-4E14-B475-A49D23A21497}"/>
              </a:ext>
            </a:extLst>
          </p:cNvPr>
          <p:cNvSpPr/>
          <p:nvPr/>
        </p:nvSpPr>
        <p:spPr>
          <a:xfrm>
            <a:off x="592280" y="562213"/>
            <a:ext cx="745028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Philippians 1:27-30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27 Only conduct yourselves in a manner worthy of the gospel of Christ, so that whether I come and see you or remain absent, I will hear of you that you are standing firm in one spirit, with one mind striving together for the faith of the gospel;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28 in no way alarmed by 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opponents—which is a sign of destruction for them, but of salvation for you, and that 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from God.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29 For to you it has been granted for Christ’s sake, not only to believe in Him, but also to suffer for His sake,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30 experiencing the same conflict which you saw in me, and now hear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to be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in 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04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F9E58E-DD01-40C7-B738-EBC1A8DBEAA3}"/>
              </a:ext>
            </a:extLst>
          </p:cNvPr>
          <p:cNvSpPr/>
          <p:nvPr/>
        </p:nvSpPr>
        <p:spPr>
          <a:xfrm>
            <a:off x="706582" y="249163"/>
            <a:ext cx="7045036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Philippians 2:1-4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 Therefore if there is any encouragement in Christ, if there is any consolation of love, if there is any fellowship of the Spirit, if any affection and compassion,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 make my joy complete by being of the same mind, maintaining the same love, united in spirit, intent on one purpose. 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 Do nothing from selfishness or empty conceit, but with humility of mind regard one another as more important than yourselves; 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 do not 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merely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look out for your own personal interests, but also for the interests of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6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6CE253-3B98-4DF6-BA6E-80D763FC1658}"/>
              </a:ext>
            </a:extLst>
          </p:cNvPr>
          <p:cNvSpPr/>
          <p:nvPr/>
        </p:nvSpPr>
        <p:spPr>
          <a:xfrm>
            <a:off x="685801" y="599569"/>
            <a:ext cx="709699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Philippians 1:27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27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Only conduct yourselves in a manner worthy of the gospel of Christ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so that whether I come and see you or remain absent, I will hear of you that you are 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standing firm in one spirit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with one mind striving together for the faith of the gospel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/>
              <a:t>Are we conduct ourselves in a manner worthy of the gospel of Christ?</a:t>
            </a:r>
          </a:p>
          <a:p>
            <a:r>
              <a:rPr lang="en-US" sz="2800" dirty="0"/>
              <a:t>Are we standing firm in one spirit, with one mind, striving together, for the faith of the gospel?</a:t>
            </a:r>
            <a:r>
              <a:rPr lang="en-US" sz="2800" b="1" dirty="0"/>
              <a:t>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5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E18285-015B-4B95-BDEA-DBC162274CD5}"/>
              </a:ext>
            </a:extLst>
          </p:cNvPr>
          <p:cNvSpPr/>
          <p:nvPr/>
        </p:nvSpPr>
        <p:spPr>
          <a:xfrm>
            <a:off x="758536" y="1322015"/>
            <a:ext cx="72216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Philippians 2:1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Therefore if there is any encouragement in Christ, if there is any consolation of love, if there is any fellowship of the Spirit, if any affection and compassion,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Is there is any encouragement in Christ? 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Is there any consolation of love? 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Is there any fellowship of the Spirit?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Is there any affection and compassion?</a:t>
            </a:r>
          </a:p>
        </p:txBody>
      </p:sp>
    </p:spTree>
    <p:extLst>
      <p:ext uri="{BB962C8B-B14F-4D97-AF65-F5344CB8AC3E}">
        <p14:creationId xmlns:p14="http://schemas.microsoft.com/office/powerpoint/2010/main" val="52500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FD9C39-97A7-434A-A4AF-2277F3B27304}"/>
              </a:ext>
            </a:extLst>
          </p:cNvPr>
          <p:cNvSpPr/>
          <p:nvPr/>
        </p:nvSpPr>
        <p:spPr>
          <a:xfrm>
            <a:off x="1194954" y="1179208"/>
            <a:ext cx="62761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Philippians 2:2</a:t>
            </a:r>
          </a:p>
          <a:p>
            <a:br>
              <a:rPr lang="en-US" sz="2800" dirty="0"/>
            </a:br>
            <a:r>
              <a:rPr lang="en-US" sz="2800" dirty="0"/>
              <a:t>2 make my joy complete by being of the same mind, maintaining the same love, united in spirit, intent on one purpose.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Are we of the same mind?</a:t>
            </a:r>
          </a:p>
          <a:p>
            <a:r>
              <a:rPr lang="en-US" sz="2800" dirty="0"/>
              <a:t>Are we maintaining the same love?</a:t>
            </a:r>
          </a:p>
          <a:p>
            <a:r>
              <a:rPr lang="en-US" sz="2800" dirty="0"/>
              <a:t>Are we united in spirit?</a:t>
            </a:r>
          </a:p>
          <a:p>
            <a:r>
              <a:rPr lang="en-US" sz="2800" dirty="0"/>
              <a:t>Are we intent on one purpose?</a:t>
            </a:r>
          </a:p>
        </p:txBody>
      </p:sp>
    </p:spTree>
    <p:extLst>
      <p:ext uri="{BB962C8B-B14F-4D97-AF65-F5344CB8AC3E}">
        <p14:creationId xmlns:p14="http://schemas.microsoft.com/office/powerpoint/2010/main" val="800634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045627-E80A-440B-A142-1403BA2E4E02}"/>
              </a:ext>
            </a:extLst>
          </p:cNvPr>
          <p:cNvSpPr/>
          <p:nvPr/>
        </p:nvSpPr>
        <p:spPr>
          <a:xfrm>
            <a:off x="1111827" y="1736279"/>
            <a:ext cx="683721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Philippians 2:3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Do nothing from selfish or empty conceit, but with humility of mind regard one another as more important than yourselves;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Are we doing anything out of selfishness or empty conceit?</a:t>
            </a:r>
          </a:p>
          <a:p>
            <a:r>
              <a:rPr lang="en-US" sz="2800" dirty="0"/>
              <a:t>Are we acting with humility of mind regard one another as more important than yourselves?</a:t>
            </a:r>
          </a:p>
          <a:p>
            <a:pPr>
              <a:lnSpc>
                <a:spcPts val="1800"/>
              </a:lnSpc>
              <a:spcAft>
                <a:spcPts val="75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106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278E60-4F7E-472D-B100-020A8A931311}"/>
              </a:ext>
            </a:extLst>
          </p:cNvPr>
          <p:cNvSpPr/>
          <p:nvPr/>
        </p:nvSpPr>
        <p:spPr>
          <a:xfrm>
            <a:off x="1143001" y="1183930"/>
            <a:ext cx="645275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Philippians 2:4</a:t>
            </a:r>
          </a:p>
          <a:p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 do not 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merely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look out for your own personal interests, but also for the interests of others.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Are we looking out for our own personal interests?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Are we looking out for the interests of others?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67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01C38-947A-44C3-8D01-9DA269896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957493"/>
            <a:ext cx="6982485" cy="3857413"/>
          </a:xfrm>
        </p:spPr>
        <p:txBody>
          <a:bodyPr/>
          <a:lstStyle/>
          <a:p>
            <a:pPr algn="ctr"/>
            <a:r>
              <a:rPr lang="en-US" sz="9600" dirty="0">
                <a:solidFill>
                  <a:schemeClr val="tx1"/>
                </a:solidFill>
              </a:rPr>
              <a:t>Invitation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5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F88BE-4D89-4574-901D-47E45618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87" y="1875443"/>
            <a:ext cx="6982485" cy="3857413"/>
          </a:xfrm>
        </p:spPr>
        <p:txBody>
          <a:bodyPr/>
          <a:lstStyle/>
          <a:p>
            <a:pPr algn="ctr"/>
            <a:r>
              <a:rPr lang="en-US" sz="9600" dirty="0"/>
              <a:t>Communion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17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379</TotalTime>
  <Words>150</Words>
  <Application>Microsoft Office PowerPoint</Application>
  <PresentationFormat>Custom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This is the day the Lord has made.  We will rejoice and be glad in it.  Psalm 118:24 (TLB)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Invitation</vt:lpstr>
      <vt:lpstr>Communion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the day the Lord has made.  We will rejoice and be glad in it.  Psalm 118:24 (TLB)</dc:title>
  <dc:creator>Richard Brunson</dc:creator>
  <cp:lastModifiedBy>ORBC</cp:lastModifiedBy>
  <cp:revision>13</cp:revision>
  <dcterms:created xsi:type="dcterms:W3CDTF">2019-03-09T21:44:42Z</dcterms:created>
  <dcterms:modified xsi:type="dcterms:W3CDTF">2019-03-14T00:30:47Z</dcterms:modified>
</cp:coreProperties>
</file>